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19"/>
  </p:notesMasterIdLst>
  <p:sldIdLst>
    <p:sldId id="264" r:id="rId6"/>
    <p:sldId id="297" r:id="rId7"/>
    <p:sldId id="292" r:id="rId8"/>
    <p:sldId id="283" r:id="rId9"/>
    <p:sldId id="316" r:id="rId10"/>
    <p:sldId id="310" r:id="rId11"/>
    <p:sldId id="317" r:id="rId12"/>
    <p:sldId id="294" r:id="rId13"/>
    <p:sldId id="315" r:id="rId14"/>
    <p:sldId id="311" r:id="rId15"/>
    <p:sldId id="313" r:id="rId16"/>
    <p:sldId id="319" r:id="rId17"/>
    <p:sldId id="3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grawal, Amitabh" initials="AA" lastIdx="2" clrIdx="6">
    <p:extLst>
      <p:ext uri="{19B8F6BF-5375-455C-9EA6-DF929625EA0E}">
        <p15:presenceInfo xmlns:p15="http://schemas.microsoft.com/office/powerpoint/2012/main" userId="S::agrawal_amit@bentley.edu::1bb3aaf0-ba4c-4cf6-a029-a1f176238197" providerId="AD"/>
      </p:ext>
    </p:extLst>
  </p:cmAuthor>
  <p:cmAuthor id="1" name="Kaya, Elif" initials="KE" lastIdx="5" clrIdx="0">
    <p:extLst>
      <p:ext uri="{19B8F6BF-5375-455C-9EA6-DF929625EA0E}">
        <p15:presenceInfo xmlns:p15="http://schemas.microsoft.com/office/powerpoint/2012/main" userId="S::kaya_elif@bentley.edu::bd711ab1-0f30-48b2-8d14-9eb8bf82165a" providerId="AD"/>
      </p:ext>
    </p:extLst>
  </p:cmAuthor>
  <p:cmAuthor id="2" name="Alimadhi, Dorina" initials="AD" lastIdx="3" clrIdx="1">
    <p:extLst>
      <p:ext uri="{19B8F6BF-5375-455C-9EA6-DF929625EA0E}">
        <p15:presenceInfo xmlns:p15="http://schemas.microsoft.com/office/powerpoint/2012/main" userId="S::alimadh_dori@bentley.edu::ea6b1116-b089-4132-9346-da8544c143c4" providerId="AD"/>
      </p:ext>
    </p:extLst>
  </p:cmAuthor>
  <p:cmAuthor id="3" name="Dorina Alimadhi" initials="DA" lastIdx="3" clrIdx="2">
    <p:extLst>
      <p:ext uri="{19B8F6BF-5375-455C-9EA6-DF929625EA0E}">
        <p15:presenceInfo xmlns:p15="http://schemas.microsoft.com/office/powerpoint/2012/main" userId="S::Dorina.Alimadhi@vistaprint.com::f2d184b0-436d-4f81-90c3-9058d4a87966" providerId="AD"/>
      </p:ext>
    </p:extLst>
  </p:cmAuthor>
  <p:cmAuthor id="4" name="Jagannathan Seshadri, Dilip" initials="JD" lastIdx="3" clrIdx="3">
    <p:extLst>
      <p:ext uri="{19B8F6BF-5375-455C-9EA6-DF929625EA0E}">
        <p15:presenceInfo xmlns:p15="http://schemas.microsoft.com/office/powerpoint/2012/main" userId="S::jaganna_dili@bentley.edu::2c84812a-9938-42c8-8909-cfbf7e7e4288" providerId="AD"/>
      </p:ext>
    </p:extLst>
  </p:cmAuthor>
  <p:cmAuthor id="5" name="Minocha, Divya" initials="MD" lastIdx="1" clrIdx="4">
    <p:extLst>
      <p:ext uri="{19B8F6BF-5375-455C-9EA6-DF929625EA0E}">
        <p15:presenceInfo xmlns:p15="http://schemas.microsoft.com/office/powerpoint/2012/main" userId="S::minocha_divy@bentley.edu::5a4544c0-bb8d-48c3-a5d6-4e4195bff182" providerId="AD"/>
      </p:ext>
    </p:extLst>
  </p:cmAuthor>
  <p:cmAuthor id="6" name="Gezim Laze" initials="GL" lastIdx="4" clrIdx="5">
    <p:extLst>
      <p:ext uri="{19B8F6BF-5375-455C-9EA6-DF929625EA0E}">
        <p15:presenceInfo xmlns:p15="http://schemas.microsoft.com/office/powerpoint/2012/main" userId="c4c9a8e6b1168f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B0B"/>
    <a:srgbClr val="F46F0C"/>
    <a:srgbClr val="F57F27"/>
    <a:srgbClr val="F79953"/>
    <a:srgbClr val="FBD2B3"/>
    <a:srgbClr val="FDE7D7"/>
    <a:srgbClr val="FFFFFF"/>
    <a:srgbClr val="E80554"/>
    <a:srgbClr val="008AD2"/>
    <a:srgbClr val="303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C0DD6-663E-26D8-3F9F-FE17C3E76D08}" v="5" dt="2019-12-08T19:07:43.392"/>
    <p1510:client id="{2E0FE47A-3E90-D049-BC4D-09991BE024DF}" v="12" dt="2019-12-08T07:29:10.122"/>
    <p1510:client id="{375CF6AC-85EF-5A83-890C-E47E21FBC69B}" v="1" dt="2019-12-08T08:33:46.148"/>
    <p1510:client id="{4CFA0E50-577F-60E7-10DD-CFCE7347F019}" v="6" dt="2019-12-08T16:58:50.945"/>
    <p1510:client id="{5516FCF3-6FA9-6348-9681-52B23FDE94E4}" v="1" dt="2019-12-08T15:50:38.810"/>
    <p1510:client id="{63E8080E-A420-411B-8C24-3A4908B1879F}" v="1" dt="2019-12-08T16:01:22.907"/>
    <p1510:client id="{66741C1B-9E52-F6CE-020C-2ED23154EC1D}" v="5" dt="2019-12-08T14:06:52.426"/>
    <p1510:client id="{6CB1ACCE-B715-4947-A9C1-B14FBCA3695A}" v="27" dt="2019-12-09T03:33:43.031"/>
    <p1510:client id="{A077E4FC-26AD-4142-A76E-A306F6B50EAD}" v="64" dt="2019-12-08T12:03:13.059"/>
    <p1510:client id="{BF070214-0828-D152-6369-F5CDB41B3267}" v="1" dt="2019-12-08T08:38:13.712"/>
    <p1510:client id="{D3D3B56E-2B01-49C8-DD69-47B4417FE3A0}" v="2" dt="2019-12-08T00:56:22.962"/>
    <p1510:client id="{EFBF7A09-A7BE-ACB1-731E-2F01D623294C}" v="8" dt="2019-12-08T15:17:16.888"/>
    <p1510:client id="{F4DBCC85-9B29-4B90-8BFA-1319FECFFFAF}" v="28" dt="2019-12-08T15:52:19.340"/>
    <p1510:client id="{FD6B945E-C7DC-4357-BA66-E5230E4DE174}" v="27" dt="2019-12-08T06:49:11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madhi, Dorina" userId="S::alimadh_dori@bentley.edu::ea6b1116-b089-4132-9346-da8544c143c4" providerId="AD" clId="Web-{63E8080E-A420-411B-8C24-3A4908B1879F}"/>
    <pc:docChg chg="addSld">
      <pc:chgData name="Alimadhi, Dorina" userId="S::alimadh_dori@bentley.edu::ea6b1116-b089-4132-9346-da8544c143c4" providerId="AD" clId="Web-{63E8080E-A420-411B-8C24-3A4908B1879F}" dt="2019-12-08T16:01:22.907" v="0"/>
      <pc:docMkLst>
        <pc:docMk/>
      </pc:docMkLst>
      <pc:sldChg chg="new">
        <pc:chgData name="Alimadhi, Dorina" userId="S::alimadh_dori@bentley.edu::ea6b1116-b089-4132-9346-da8544c143c4" providerId="AD" clId="Web-{63E8080E-A420-411B-8C24-3A4908B1879F}" dt="2019-12-08T16:01:22.907" v="0"/>
        <pc:sldMkLst>
          <pc:docMk/>
          <pc:sldMk cId="2762156348" sldId="318"/>
        </pc:sldMkLst>
      </pc:sldChg>
    </pc:docChg>
  </pc:docChgLst>
  <pc:docChgLst>
    <pc:chgData name="Kaya, Elif" userId="S::kaya_elif@bentley.edu::bd711ab1-0f30-48b2-8d14-9eb8bf82165a" providerId="AD" clId="Web-{4CFA0E50-577F-60E7-10DD-CFCE7347F019}"/>
    <pc:docChg chg="modSld">
      <pc:chgData name="Kaya, Elif" userId="S::kaya_elif@bentley.edu::bd711ab1-0f30-48b2-8d14-9eb8bf82165a" providerId="AD" clId="Web-{4CFA0E50-577F-60E7-10DD-CFCE7347F019}" dt="2019-12-08T16:58:50.945" v="4" actId="14100"/>
      <pc:docMkLst>
        <pc:docMk/>
      </pc:docMkLst>
      <pc:sldChg chg="addSp delSp modSp delAnim">
        <pc:chgData name="Kaya, Elif" userId="S::kaya_elif@bentley.edu::bd711ab1-0f30-48b2-8d14-9eb8bf82165a" providerId="AD" clId="Web-{4CFA0E50-577F-60E7-10DD-CFCE7347F019}" dt="2019-12-08T16:58:50.945" v="4" actId="14100"/>
        <pc:sldMkLst>
          <pc:docMk/>
          <pc:sldMk cId="3697489580" sldId="315"/>
        </pc:sldMkLst>
        <pc:picChg chg="add mod">
          <ac:chgData name="Kaya, Elif" userId="S::kaya_elif@bentley.edu::bd711ab1-0f30-48b2-8d14-9eb8bf82165a" providerId="AD" clId="Web-{4CFA0E50-577F-60E7-10DD-CFCE7347F019}" dt="2019-12-08T16:58:50.945" v="4" actId="14100"/>
          <ac:picMkLst>
            <pc:docMk/>
            <pc:sldMk cId="3697489580" sldId="315"/>
            <ac:picMk id="2" creationId="{0504DAFE-CEAF-4346-9DA8-8B6F343DFB3C}"/>
          </ac:picMkLst>
        </pc:picChg>
        <pc:picChg chg="del">
          <ac:chgData name="Kaya, Elif" userId="S::kaya_elif@bentley.edu::bd711ab1-0f30-48b2-8d14-9eb8bf82165a" providerId="AD" clId="Web-{4CFA0E50-577F-60E7-10DD-CFCE7347F019}" dt="2019-12-08T16:58:41.257" v="0"/>
          <ac:picMkLst>
            <pc:docMk/>
            <pc:sldMk cId="3697489580" sldId="315"/>
            <ac:picMk id="4" creationId="{CBBD1841-23FE-423D-9A1A-9CFAB20FEBAD}"/>
          </ac:picMkLst>
        </pc:picChg>
      </pc:sldChg>
    </pc:docChg>
  </pc:docChgLst>
  <pc:docChgLst>
    <pc:chgData name="Jagannathan Seshadri, Dilip" userId="S::jaganna_dili@bentley.edu::2c84812a-9938-42c8-8909-cfbf7e7e4288" providerId="AD" clId="Web-{5516FCF3-6FA9-6348-9681-52B23FDE94E4}"/>
    <pc:docChg chg="modSld">
      <pc:chgData name="Jagannathan Seshadri, Dilip" userId="S::jaganna_dili@bentley.edu::2c84812a-9938-42c8-8909-cfbf7e7e4288" providerId="AD" clId="Web-{5516FCF3-6FA9-6348-9681-52B23FDE94E4}" dt="2019-12-08T15:50:38.810" v="0" actId="20577"/>
      <pc:docMkLst>
        <pc:docMk/>
      </pc:docMkLst>
      <pc:sldChg chg="modSp">
        <pc:chgData name="Jagannathan Seshadri, Dilip" userId="S::jaganna_dili@bentley.edu::2c84812a-9938-42c8-8909-cfbf7e7e4288" providerId="AD" clId="Web-{5516FCF3-6FA9-6348-9681-52B23FDE94E4}" dt="2019-12-08T15:50:38.810" v="0" actId="20577"/>
        <pc:sldMkLst>
          <pc:docMk/>
          <pc:sldMk cId="2031724167" sldId="306"/>
        </pc:sldMkLst>
        <pc:spChg chg="mod">
          <ac:chgData name="Jagannathan Seshadri, Dilip" userId="S::jaganna_dili@bentley.edu::2c84812a-9938-42c8-8909-cfbf7e7e4288" providerId="AD" clId="Web-{5516FCF3-6FA9-6348-9681-52B23FDE94E4}" dt="2019-12-08T15:50:38.810" v="0" actId="20577"/>
          <ac:spMkLst>
            <pc:docMk/>
            <pc:sldMk cId="2031724167" sldId="306"/>
            <ac:spMk id="31" creationId="{F1285219-1AFB-4F58-BC47-6C5BE895C034}"/>
          </ac:spMkLst>
        </pc:spChg>
      </pc:sldChg>
    </pc:docChg>
  </pc:docChgLst>
  <pc:docChgLst>
    <pc:chgData name="Alimadhi, Dorina" userId="S::alimadh_dori@bentley.edu::ea6b1116-b089-4132-9346-da8544c143c4" providerId="AD" clId="Web-{BB5F495C-B7D8-4DF5-A803-3249438FE0E6}"/>
    <pc:docChg chg="modSld">
      <pc:chgData name="Alimadhi, Dorina" userId="S::alimadh_dori@bentley.edu::ea6b1116-b089-4132-9346-da8544c143c4" providerId="AD" clId="Web-{BB5F495C-B7D8-4DF5-A803-3249438FE0E6}" dt="2019-12-04T18:30:51.964" v="212" actId="14100"/>
      <pc:docMkLst>
        <pc:docMk/>
      </pc:docMkLst>
      <pc:sldChg chg="addSp delSp modSp">
        <pc:chgData name="Alimadhi, Dorina" userId="S::alimadh_dori@bentley.edu::ea6b1116-b089-4132-9346-da8544c143c4" providerId="AD" clId="Web-{BB5F495C-B7D8-4DF5-A803-3249438FE0E6}" dt="2019-12-04T18:30:51.964" v="212" actId="14100"/>
        <pc:sldMkLst>
          <pc:docMk/>
          <pc:sldMk cId="2031724167" sldId="306"/>
        </pc:sldMkLst>
        <pc:spChg chg="add mod ord">
          <ac:chgData name="Alimadhi, Dorina" userId="S::alimadh_dori@bentley.edu::ea6b1116-b089-4132-9346-da8544c143c4" providerId="AD" clId="Web-{BB5F495C-B7D8-4DF5-A803-3249438FE0E6}" dt="2019-12-04T18:23:48.969" v="148" actId="1076"/>
          <ac:spMkLst>
            <pc:docMk/>
            <pc:sldMk cId="2031724167" sldId="306"/>
            <ac:spMk id="18" creationId="{EB34D397-07F4-4A23-A96C-C5D0C194B609}"/>
          </ac:spMkLst>
        </pc:spChg>
        <pc:spChg chg="mod">
          <ac:chgData name="Alimadhi, Dorina" userId="S::alimadh_dori@bentley.edu::ea6b1116-b089-4132-9346-da8544c143c4" providerId="AD" clId="Web-{BB5F495C-B7D8-4DF5-A803-3249438FE0E6}" dt="2019-12-04T18:23:54.125" v="152" actId="14100"/>
          <ac:spMkLst>
            <pc:docMk/>
            <pc:sldMk cId="2031724167" sldId="306"/>
            <ac:spMk id="31" creationId="{F1285219-1AFB-4F58-BC47-6C5BE895C034}"/>
          </ac:spMkLst>
        </pc:spChg>
        <pc:spChg chg="add mod">
          <ac:chgData name="Alimadhi, Dorina" userId="S::alimadh_dori@bentley.edu::ea6b1116-b089-4132-9346-da8544c143c4" providerId="AD" clId="Web-{BB5F495C-B7D8-4DF5-A803-3249438FE0E6}" dt="2019-12-04T18:19:48.181" v="70" actId="20577"/>
          <ac:spMkLst>
            <pc:docMk/>
            <pc:sldMk cId="2031724167" sldId="306"/>
            <ac:spMk id="65" creationId="{098984BF-5BAE-447D-91B6-4458AD5AAED6}"/>
          </ac:spMkLst>
        </pc:spChg>
        <pc:spChg chg="add mod">
          <ac:chgData name="Alimadhi, Dorina" userId="S::alimadh_dori@bentley.edu::ea6b1116-b089-4132-9346-da8544c143c4" providerId="AD" clId="Web-{BB5F495C-B7D8-4DF5-A803-3249438FE0E6}" dt="2019-12-04T18:23:48.984" v="149" actId="1076"/>
          <ac:spMkLst>
            <pc:docMk/>
            <pc:sldMk cId="2031724167" sldId="306"/>
            <ac:spMk id="66" creationId="{45F8AA32-A2A1-46FA-8575-E87801610AA6}"/>
          </ac:spMkLst>
        </pc:spChg>
        <pc:spChg chg="add mod">
          <ac:chgData name="Alimadhi, Dorina" userId="S::alimadh_dori@bentley.edu::ea6b1116-b089-4132-9346-da8544c143c4" providerId="AD" clId="Web-{BB5F495C-B7D8-4DF5-A803-3249438FE0E6}" dt="2019-12-04T18:23:49" v="150" actId="1076"/>
          <ac:spMkLst>
            <pc:docMk/>
            <pc:sldMk cId="2031724167" sldId="306"/>
            <ac:spMk id="67" creationId="{3FFDB511-198B-46F5-8264-445F2073A861}"/>
          </ac:spMkLst>
        </pc:spChg>
        <pc:spChg chg="add mod">
          <ac:chgData name="Alimadhi, Dorina" userId="S::alimadh_dori@bentley.edu::ea6b1116-b089-4132-9346-da8544c143c4" providerId="AD" clId="Web-{BB5F495C-B7D8-4DF5-A803-3249438FE0E6}" dt="2019-12-04T18:23:49.016" v="151" actId="1076"/>
          <ac:spMkLst>
            <pc:docMk/>
            <pc:sldMk cId="2031724167" sldId="306"/>
            <ac:spMk id="68" creationId="{6B7B7C3B-875F-4459-8D17-36387C1A698F}"/>
          </ac:spMkLst>
        </pc:spChg>
        <pc:spChg chg="add del mod">
          <ac:chgData name="Alimadhi, Dorina" userId="S::alimadh_dori@bentley.edu::ea6b1116-b089-4132-9346-da8544c143c4" providerId="AD" clId="Web-{BB5F495C-B7D8-4DF5-A803-3249438FE0E6}" dt="2019-12-04T18:27:00.692" v="172"/>
          <ac:spMkLst>
            <pc:docMk/>
            <pc:sldMk cId="2031724167" sldId="306"/>
            <ac:spMk id="110" creationId="{92825015-7474-4CB6-B7D8-98F9E2FDF985}"/>
          </ac:spMkLst>
        </pc:spChg>
        <pc:spChg chg="add del mod">
          <ac:chgData name="Alimadhi, Dorina" userId="S::alimadh_dori@bentley.edu::ea6b1116-b089-4132-9346-da8544c143c4" providerId="AD" clId="Web-{BB5F495C-B7D8-4DF5-A803-3249438FE0E6}" dt="2019-12-04T18:26:31.082" v="167"/>
          <ac:spMkLst>
            <pc:docMk/>
            <pc:sldMk cId="2031724167" sldId="306"/>
            <ac:spMk id="111" creationId="{B0F5E205-A6FA-4A2C-A71C-6B2CD3718A1D}"/>
          </ac:spMkLst>
        </pc:spChg>
        <pc:spChg chg="add del mod">
          <ac:chgData name="Alimadhi, Dorina" userId="S::alimadh_dori@bentley.edu::ea6b1116-b089-4132-9346-da8544c143c4" providerId="AD" clId="Web-{BB5F495C-B7D8-4DF5-A803-3249438FE0E6}" dt="2019-12-04T18:26:29.207" v="165"/>
          <ac:spMkLst>
            <pc:docMk/>
            <pc:sldMk cId="2031724167" sldId="306"/>
            <ac:spMk id="112" creationId="{4A322975-126F-4376-8A37-31E563AF5236}"/>
          </ac:spMkLst>
        </pc:spChg>
        <pc:spChg chg="add del mod">
          <ac:chgData name="Alimadhi, Dorina" userId="S::alimadh_dori@bentley.edu::ea6b1116-b089-4132-9346-da8544c143c4" providerId="AD" clId="Web-{BB5F495C-B7D8-4DF5-A803-3249438FE0E6}" dt="2019-12-04T18:26:27.723" v="163"/>
          <ac:spMkLst>
            <pc:docMk/>
            <pc:sldMk cId="2031724167" sldId="306"/>
            <ac:spMk id="113" creationId="{BDA060C6-D26C-4772-B35B-29629ACA5EAE}"/>
          </ac:spMkLst>
        </pc:spChg>
        <pc:spChg chg="add mod">
          <ac:chgData name="Alimadhi, Dorina" userId="S::alimadh_dori@bentley.edu::ea6b1116-b089-4132-9346-da8544c143c4" providerId="AD" clId="Web-{BB5F495C-B7D8-4DF5-A803-3249438FE0E6}" dt="2019-12-04T18:30:45.277" v="210" actId="1076"/>
          <ac:spMkLst>
            <pc:docMk/>
            <pc:sldMk cId="2031724167" sldId="306"/>
            <ac:spMk id="116" creationId="{6F35A2EC-9A10-41C0-9969-B07E8CA1B428}"/>
          </ac:spMkLst>
        </pc:spChg>
        <pc:spChg chg="add del mod">
          <ac:chgData name="Alimadhi, Dorina" userId="S::alimadh_dori@bentley.edu::ea6b1116-b089-4132-9346-da8544c143c4" providerId="AD" clId="Web-{BB5F495C-B7D8-4DF5-A803-3249438FE0E6}" dt="2019-12-04T18:28:56.336" v="191"/>
          <ac:spMkLst>
            <pc:docMk/>
            <pc:sldMk cId="2031724167" sldId="306"/>
            <ac:spMk id="117" creationId="{95C80667-087B-4830-9C9A-B2E1A67B0FBD}"/>
          </ac:spMkLst>
        </pc:spChg>
        <pc:spChg chg="add mod">
          <ac:chgData name="Alimadhi, Dorina" userId="S::alimadh_dori@bentley.edu::ea6b1116-b089-4132-9346-da8544c143c4" providerId="AD" clId="Web-{BB5F495C-B7D8-4DF5-A803-3249438FE0E6}" dt="2019-12-04T18:30:51.964" v="212" actId="14100"/>
          <ac:spMkLst>
            <pc:docMk/>
            <pc:sldMk cId="2031724167" sldId="306"/>
            <ac:spMk id="118" creationId="{E73A7F8A-DF91-4A85-8654-A204666B2530}"/>
          </ac:spMkLst>
        </pc:spChg>
        <pc:graphicFrameChg chg="del mod modGraphic">
          <ac:chgData name="Alimadhi, Dorina" userId="S::alimadh_dori@bentley.edu::ea6b1116-b089-4132-9346-da8544c143c4" providerId="AD" clId="Web-{BB5F495C-B7D8-4DF5-A803-3249438FE0E6}" dt="2019-12-04T18:23:24.999" v="146"/>
          <ac:graphicFrameMkLst>
            <pc:docMk/>
            <pc:sldMk cId="2031724167" sldId="306"/>
            <ac:graphicFrameMk id="7" creationId="{178DF607-C0C0-4ADF-9518-3AE9857D7D53}"/>
          </ac:graphicFrameMkLst>
        </pc:graphicFrameChg>
        <pc:picChg chg="add mod ord">
          <ac:chgData name="Alimadhi, Dorina" userId="S::alimadh_dori@bentley.edu::ea6b1116-b089-4132-9346-da8544c143c4" providerId="AD" clId="Web-{BB5F495C-B7D8-4DF5-A803-3249438FE0E6}" dt="2019-12-04T18:23:48.953" v="147" actId="1076"/>
          <ac:picMkLst>
            <pc:docMk/>
            <pc:sldMk cId="2031724167" sldId="306"/>
            <ac:picMk id="16" creationId="{8B6BCC42-5CC7-401C-AA01-17BF71E3DE65}"/>
          </ac:picMkLst>
        </pc:picChg>
        <pc:picChg chg="add del mod ord">
          <ac:chgData name="Alimadhi, Dorina" userId="S::alimadh_dori@bentley.edu::ea6b1116-b089-4132-9346-da8544c143c4" providerId="AD" clId="Web-{BB5F495C-B7D8-4DF5-A803-3249438FE0E6}" dt="2019-12-04T18:25:36.628" v="157"/>
          <ac:picMkLst>
            <pc:docMk/>
            <pc:sldMk cId="2031724167" sldId="306"/>
            <ac:picMk id="108" creationId="{9FD146FC-55B6-4A31-9A6B-0DC5DC09C278}"/>
          </ac:picMkLst>
        </pc:picChg>
        <pc:picChg chg="add del mod">
          <ac:chgData name="Alimadhi, Dorina" userId="S::alimadh_dori@bentley.edu::ea6b1116-b089-4132-9346-da8544c143c4" providerId="AD" clId="Web-{BB5F495C-B7D8-4DF5-A803-3249438FE0E6}" dt="2019-12-04T18:28:10.913" v="181"/>
          <ac:picMkLst>
            <pc:docMk/>
            <pc:sldMk cId="2031724167" sldId="306"/>
            <ac:picMk id="114" creationId="{3104A086-C44C-4ECE-9765-1D48C0D07B2F}"/>
          </ac:picMkLst>
        </pc:picChg>
      </pc:sldChg>
    </pc:docChg>
  </pc:docChgLst>
  <pc:docChgLst>
    <pc:chgData name="Kaya, Elif" userId="S::kaya_elif@bentley.edu::bd711ab1-0f30-48b2-8d14-9eb8bf82165a" providerId="AD" clId="Web-{168EDE26-8CA5-E1A9-B871-5B73FFE6D45C}"/>
    <pc:docChg chg="addSld delSld modSld">
      <pc:chgData name="Kaya, Elif" userId="S::kaya_elif@bentley.edu::bd711ab1-0f30-48b2-8d14-9eb8bf82165a" providerId="AD" clId="Web-{168EDE26-8CA5-E1A9-B871-5B73FFE6D45C}" dt="2019-12-07T02:34:47.747" v="267" actId="20577"/>
      <pc:docMkLst>
        <pc:docMk/>
      </pc:docMkLst>
      <pc:sldChg chg="addSp modSp new del">
        <pc:chgData name="Kaya, Elif" userId="S::kaya_elif@bentley.edu::bd711ab1-0f30-48b2-8d14-9eb8bf82165a" providerId="AD" clId="Web-{168EDE26-8CA5-E1A9-B871-5B73FFE6D45C}" dt="2019-12-07T02:33:40.950" v="224"/>
        <pc:sldMkLst>
          <pc:docMk/>
          <pc:sldMk cId="2001088084" sldId="314"/>
        </pc:sldMkLst>
        <pc:spChg chg="add mod">
          <ac:chgData name="Kaya, Elif" userId="S::kaya_elif@bentley.edu::bd711ab1-0f30-48b2-8d14-9eb8bf82165a" providerId="AD" clId="Web-{168EDE26-8CA5-E1A9-B871-5B73FFE6D45C}" dt="2019-12-07T01:01:30.080" v="40" actId="1076"/>
          <ac:spMkLst>
            <pc:docMk/>
            <pc:sldMk cId="2001088084" sldId="314"/>
            <ac:spMk id="4" creationId="{C06C9F78-7A9A-4187-9FFA-4EB57782BCA4}"/>
          </ac:spMkLst>
        </pc:spChg>
        <pc:spChg chg="add mod">
          <ac:chgData name="Kaya, Elif" userId="S::kaya_elif@bentley.edu::bd711ab1-0f30-48b2-8d14-9eb8bf82165a" providerId="AD" clId="Web-{168EDE26-8CA5-E1A9-B871-5B73FFE6D45C}" dt="2019-12-07T02:02:32.889" v="137" actId="20577"/>
          <ac:spMkLst>
            <pc:docMk/>
            <pc:sldMk cId="2001088084" sldId="314"/>
            <ac:spMk id="6" creationId="{2B39E5B3-CCF3-46C4-90E7-2A42C0B4FE6F}"/>
          </ac:spMkLst>
        </pc:spChg>
        <pc:picChg chg="add mod">
          <ac:chgData name="Kaya, Elif" userId="S::kaya_elif@bentley.edu::bd711ab1-0f30-48b2-8d14-9eb8bf82165a" providerId="AD" clId="Web-{168EDE26-8CA5-E1A9-B871-5B73FFE6D45C}" dt="2019-12-07T01:01:35.971" v="42" actId="1076"/>
          <ac:picMkLst>
            <pc:docMk/>
            <pc:sldMk cId="2001088084" sldId="314"/>
            <ac:picMk id="5" creationId="{49652E64-C14A-494A-B496-18EE72F2066A}"/>
          </ac:picMkLst>
        </pc:picChg>
        <pc:picChg chg="add mod">
          <ac:chgData name="Kaya, Elif" userId="S::kaya_elif@bentley.edu::bd711ab1-0f30-48b2-8d14-9eb8bf82165a" providerId="AD" clId="Web-{168EDE26-8CA5-E1A9-B871-5B73FFE6D45C}" dt="2019-12-07T01:02:30.379" v="46" actId="14100"/>
          <ac:picMkLst>
            <pc:docMk/>
            <pc:sldMk cId="2001088084" sldId="314"/>
            <ac:picMk id="7" creationId="{6B089725-D232-46A7-9755-25ACD079480A}"/>
          </ac:picMkLst>
        </pc:picChg>
      </pc:sldChg>
      <pc:sldChg chg="addSp delSp modSp new del">
        <pc:chgData name="Kaya, Elif" userId="S::kaya_elif@bentley.edu::bd711ab1-0f30-48b2-8d14-9eb8bf82165a" providerId="AD" clId="Web-{168EDE26-8CA5-E1A9-B871-5B73FFE6D45C}" dt="2019-12-07T01:00:52.860" v="10"/>
        <pc:sldMkLst>
          <pc:docMk/>
          <pc:sldMk cId="3376816459" sldId="314"/>
        </pc:sldMkLst>
        <pc:spChg chg="del">
          <ac:chgData name="Kaya, Elif" userId="S::kaya_elif@bentley.edu::bd711ab1-0f30-48b2-8d14-9eb8bf82165a" providerId="AD" clId="Web-{168EDE26-8CA5-E1A9-B871-5B73FFE6D45C}" dt="2019-12-07T00:59:45.639" v="1"/>
          <ac:spMkLst>
            <pc:docMk/>
            <pc:sldMk cId="3376816459" sldId="314"/>
            <ac:spMk id="2" creationId="{7B1F1F0F-E141-452A-A5C2-5FB733F0EB88}"/>
          </ac:spMkLst>
        </pc:spChg>
        <pc:spChg chg="add del mod">
          <ac:chgData name="Kaya, Elif" userId="S::kaya_elif@bentley.edu::bd711ab1-0f30-48b2-8d14-9eb8bf82165a" providerId="AD" clId="Web-{168EDE26-8CA5-E1A9-B871-5B73FFE6D45C}" dt="2019-12-07T01:00:46.001" v="8"/>
          <ac:spMkLst>
            <pc:docMk/>
            <pc:sldMk cId="3376816459" sldId="314"/>
            <ac:spMk id="11" creationId="{C7821063-2B93-4AB8-9F32-246FEFAED041}"/>
          </ac:spMkLst>
        </pc:spChg>
        <pc:picChg chg="add del mod ord modCrop">
          <ac:chgData name="Kaya, Elif" userId="S::kaya_elif@bentley.edu::bd711ab1-0f30-48b2-8d14-9eb8bf82165a" providerId="AD" clId="Web-{168EDE26-8CA5-E1A9-B871-5B73FFE6D45C}" dt="2019-12-07T01:00:48.704" v="9" actId="14100"/>
          <ac:picMkLst>
            <pc:docMk/>
            <pc:sldMk cId="3376816459" sldId="314"/>
            <ac:picMk id="8" creationId="{7B335D53-1E75-4093-9019-D117F85249E3}"/>
          </ac:picMkLst>
        </pc:picChg>
      </pc:sldChg>
      <pc:sldChg chg="addSp modSp new mod setBg modClrScheme chgLayout">
        <pc:chgData name="Kaya, Elif" userId="S::kaya_elif@bentley.edu::bd711ab1-0f30-48b2-8d14-9eb8bf82165a" providerId="AD" clId="Web-{168EDE26-8CA5-E1A9-B871-5B73FFE6D45C}" dt="2019-12-07T02:31:37.387" v="187" actId="1076"/>
        <pc:sldMkLst>
          <pc:docMk/>
          <pc:sldMk cId="3697489580" sldId="315"/>
        </pc:sldMkLst>
        <pc:spChg chg="mod">
          <ac:chgData name="Kaya, Elif" userId="S::kaya_elif@bentley.edu::bd711ab1-0f30-48b2-8d14-9eb8bf82165a" providerId="AD" clId="Web-{168EDE26-8CA5-E1A9-B871-5B73FFE6D45C}" dt="2019-12-07T02:30:37.699" v="142"/>
          <ac:spMkLst>
            <pc:docMk/>
            <pc:sldMk cId="3697489580" sldId="315"/>
            <ac:spMk id="2" creationId="{64369B57-005F-45BA-9C6F-3F1CD6D308C5}"/>
          </ac:spMkLst>
        </pc:spChg>
        <pc:spChg chg="mod">
          <ac:chgData name="Kaya, Elif" userId="S::kaya_elif@bentley.edu::bd711ab1-0f30-48b2-8d14-9eb8bf82165a" providerId="AD" clId="Web-{168EDE26-8CA5-E1A9-B871-5B73FFE6D45C}" dt="2019-12-07T02:30:37.699" v="142"/>
          <ac:spMkLst>
            <pc:docMk/>
            <pc:sldMk cId="3697489580" sldId="315"/>
            <ac:spMk id="3" creationId="{A2A28DA0-1EFB-4419-A7FE-372C5C682D8B}"/>
          </ac:spMkLst>
        </pc:spChg>
        <pc:spChg chg="add mod">
          <ac:chgData name="Kaya, Elif" userId="S::kaya_elif@bentley.edu::bd711ab1-0f30-48b2-8d14-9eb8bf82165a" providerId="AD" clId="Web-{168EDE26-8CA5-E1A9-B871-5B73FFE6D45C}" dt="2019-12-07T02:30:55.980" v="152" actId="20577"/>
          <ac:spMkLst>
            <pc:docMk/>
            <pc:sldMk cId="3697489580" sldId="315"/>
            <ac:spMk id="9" creationId="{3AB7AAE3-10B8-4940-95A3-B077B80C17B5}"/>
          </ac:spMkLst>
        </pc:spChg>
        <pc:spChg chg="add mod">
          <ac:chgData name="Kaya, Elif" userId="S::kaya_elif@bentley.edu::bd711ab1-0f30-48b2-8d14-9eb8bf82165a" providerId="AD" clId="Web-{168EDE26-8CA5-E1A9-B871-5B73FFE6D45C}" dt="2019-12-07T02:31:37.387" v="187" actId="1076"/>
          <ac:spMkLst>
            <pc:docMk/>
            <pc:sldMk cId="3697489580" sldId="315"/>
            <ac:spMk id="11" creationId="{4805F51A-986D-42F9-A24E-0174FE581E09}"/>
          </ac:spMkLst>
        </pc:spChg>
        <pc:picChg chg="add mod">
          <ac:chgData name="Kaya, Elif" userId="S::kaya_elif@bentley.edu::bd711ab1-0f30-48b2-8d14-9eb8bf82165a" providerId="AD" clId="Web-{168EDE26-8CA5-E1A9-B871-5B73FFE6D45C}" dt="2019-12-07T02:30:37.699" v="142"/>
          <ac:picMkLst>
            <pc:docMk/>
            <pc:sldMk cId="3697489580" sldId="315"/>
            <ac:picMk id="4" creationId="{CBBD1841-23FE-423D-9A1A-9CFAB20FEBAD}"/>
          </ac:picMkLst>
        </pc:picChg>
      </pc:sldChg>
      <pc:sldChg chg="addSp delSp modSp new mod setBg modClrScheme chgLayout">
        <pc:chgData name="Kaya, Elif" userId="S::kaya_elif@bentley.edu::bd711ab1-0f30-48b2-8d14-9eb8bf82165a" providerId="AD" clId="Web-{168EDE26-8CA5-E1A9-B871-5B73FFE6D45C}" dt="2019-12-07T02:34:47.747" v="267" actId="20577"/>
        <pc:sldMkLst>
          <pc:docMk/>
          <pc:sldMk cId="1905589112" sldId="316"/>
        </pc:sldMkLst>
        <pc:spChg chg="mod">
          <ac:chgData name="Kaya, Elif" userId="S::kaya_elif@bentley.edu::bd711ab1-0f30-48b2-8d14-9eb8bf82165a" providerId="AD" clId="Web-{168EDE26-8CA5-E1A9-B871-5B73FFE6D45C}" dt="2019-12-07T02:32:38.637" v="196"/>
          <ac:spMkLst>
            <pc:docMk/>
            <pc:sldMk cId="1905589112" sldId="316"/>
            <ac:spMk id="2" creationId="{A63BF642-4EE4-4C89-AD8A-B763340730D8}"/>
          </ac:spMkLst>
        </pc:spChg>
        <pc:spChg chg="mod">
          <ac:chgData name="Kaya, Elif" userId="S::kaya_elif@bentley.edu::bd711ab1-0f30-48b2-8d14-9eb8bf82165a" providerId="AD" clId="Web-{168EDE26-8CA5-E1A9-B871-5B73FFE6D45C}" dt="2019-12-07T02:32:38.637" v="196"/>
          <ac:spMkLst>
            <pc:docMk/>
            <pc:sldMk cId="1905589112" sldId="316"/>
            <ac:spMk id="3" creationId="{AE0959C4-A9C4-4DB3-AE2E-2F22C2B3EC27}"/>
          </ac:spMkLst>
        </pc:spChg>
        <pc:spChg chg="add del mod">
          <ac:chgData name="Kaya, Elif" userId="S::kaya_elif@bentley.edu::bd711ab1-0f30-48b2-8d14-9eb8bf82165a" providerId="AD" clId="Web-{168EDE26-8CA5-E1A9-B871-5B73FFE6D45C}" dt="2019-12-07T02:32:22.903" v="192"/>
          <ac:spMkLst>
            <pc:docMk/>
            <pc:sldMk cId="1905589112" sldId="316"/>
            <ac:spMk id="12" creationId="{16F61E8F-F31A-4C01-919E-E2B106EF8E40}"/>
          </ac:spMkLst>
        </pc:spChg>
        <pc:spChg chg="add mod">
          <ac:chgData name="Kaya, Elif" userId="S::kaya_elif@bentley.edu::bd711ab1-0f30-48b2-8d14-9eb8bf82165a" providerId="AD" clId="Web-{168EDE26-8CA5-E1A9-B871-5B73FFE6D45C}" dt="2019-12-07T02:33:22.028" v="221" actId="20577"/>
          <ac:spMkLst>
            <pc:docMk/>
            <pc:sldMk cId="1905589112" sldId="316"/>
            <ac:spMk id="13" creationId="{15751454-5D2D-484E-85C0-6D9CF74E702C}"/>
          </ac:spMkLst>
        </pc:spChg>
        <pc:spChg chg="add del mod">
          <ac:chgData name="Kaya, Elif" userId="S::kaya_elif@bentley.edu::bd711ab1-0f30-48b2-8d14-9eb8bf82165a" providerId="AD" clId="Web-{168EDE26-8CA5-E1A9-B871-5B73FFE6D45C}" dt="2019-12-07T02:32:22.903" v="192"/>
          <ac:spMkLst>
            <pc:docMk/>
            <pc:sldMk cId="1905589112" sldId="316"/>
            <ac:spMk id="14" creationId="{36DA0791-2C8E-4CCB-9E58-3301AE9DF820}"/>
          </ac:spMkLst>
        </pc:spChg>
        <pc:spChg chg="add mod">
          <ac:chgData name="Kaya, Elif" userId="S::kaya_elif@bentley.edu::bd711ab1-0f30-48b2-8d14-9eb8bf82165a" providerId="AD" clId="Web-{168EDE26-8CA5-E1A9-B871-5B73FFE6D45C}" dt="2019-12-07T02:34:47.747" v="267" actId="20577"/>
          <ac:spMkLst>
            <pc:docMk/>
            <pc:sldMk cId="1905589112" sldId="316"/>
            <ac:spMk id="15" creationId="{598505A8-297D-4763-820F-6108221DEB4E}"/>
          </ac:spMkLst>
        </pc:spChg>
        <pc:spChg chg="add del mod">
          <ac:chgData name="Kaya, Elif" userId="S::kaya_elif@bentley.edu::bd711ab1-0f30-48b2-8d14-9eb8bf82165a" providerId="AD" clId="Web-{168EDE26-8CA5-E1A9-B871-5B73FFE6D45C}" dt="2019-12-07T02:32:22.903" v="192"/>
          <ac:spMkLst>
            <pc:docMk/>
            <pc:sldMk cId="1905589112" sldId="316"/>
            <ac:spMk id="16" creationId="{80417C8C-99DC-4EE7-83AC-9874C203B01D}"/>
          </ac:spMkLst>
        </pc:spChg>
        <pc:picChg chg="add del mod">
          <ac:chgData name="Kaya, Elif" userId="S::kaya_elif@bentley.edu::bd711ab1-0f30-48b2-8d14-9eb8bf82165a" providerId="AD" clId="Web-{168EDE26-8CA5-E1A9-B871-5B73FFE6D45C}" dt="2019-12-07T02:32:29.215" v="193"/>
          <ac:picMkLst>
            <pc:docMk/>
            <pc:sldMk cId="1905589112" sldId="316"/>
            <ac:picMk id="5" creationId="{529F862A-935E-430D-BBCC-7DCF61A02D66}"/>
          </ac:picMkLst>
        </pc:picChg>
        <pc:picChg chg="add del mod">
          <ac:chgData name="Kaya, Elif" userId="S::kaya_elif@bentley.edu::bd711ab1-0f30-48b2-8d14-9eb8bf82165a" providerId="AD" clId="Web-{168EDE26-8CA5-E1A9-B871-5B73FFE6D45C}" dt="2019-12-07T02:32:31.465" v="194"/>
          <ac:picMkLst>
            <pc:docMk/>
            <pc:sldMk cId="1905589112" sldId="316"/>
            <ac:picMk id="7" creationId="{CEAE43BD-4316-4969-9F07-5B53365384BD}"/>
          </ac:picMkLst>
        </pc:picChg>
        <pc:picChg chg="add mod">
          <ac:chgData name="Kaya, Elif" userId="S::kaya_elif@bentley.edu::bd711ab1-0f30-48b2-8d14-9eb8bf82165a" providerId="AD" clId="Web-{168EDE26-8CA5-E1A9-B871-5B73FFE6D45C}" dt="2019-12-07T02:32:43.153" v="197" actId="1076"/>
          <ac:picMkLst>
            <pc:docMk/>
            <pc:sldMk cId="1905589112" sldId="316"/>
            <ac:picMk id="8" creationId="{111317C6-CE43-4C84-8ED0-4989E004CEB2}"/>
          </ac:picMkLst>
        </pc:picChg>
        <pc:picChg chg="add mod">
          <ac:chgData name="Kaya, Elif" userId="S::kaya_elif@bentley.edu::bd711ab1-0f30-48b2-8d14-9eb8bf82165a" providerId="AD" clId="Web-{168EDE26-8CA5-E1A9-B871-5B73FFE6D45C}" dt="2019-12-07T02:32:59.809" v="201" actId="1076"/>
          <ac:picMkLst>
            <pc:docMk/>
            <pc:sldMk cId="1905589112" sldId="316"/>
            <ac:picMk id="9" creationId="{42C1F841-D580-47F9-A304-5ACAFBF23A81}"/>
          </ac:picMkLst>
        </pc:picChg>
      </pc:sldChg>
    </pc:docChg>
  </pc:docChgLst>
  <pc:docChgLst>
    <pc:chgData name="Agrawal, Amitabh" userId="S::agrawal_amit@bentley.edu::1bb3aaf0-ba4c-4cf6-a029-a1f176238197" providerId="AD" clId="Web-{2E0FE47A-3E90-D049-BC4D-09991BE024DF}"/>
    <pc:docChg chg="modSld">
      <pc:chgData name="Agrawal, Amitabh" userId="S::agrawal_amit@bentley.edu::1bb3aaf0-ba4c-4cf6-a029-a1f176238197" providerId="AD" clId="Web-{2E0FE47A-3E90-D049-BC4D-09991BE024DF}" dt="2019-12-08T07:29:10.122" v="9"/>
      <pc:docMkLst>
        <pc:docMk/>
      </pc:docMkLst>
      <pc:sldChg chg="modNotes">
        <pc:chgData name="Agrawal, Amitabh" userId="S::agrawal_amit@bentley.edu::1bb3aaf0-ba4c-4cf6-a029-a1f176238197" providerId="AD" clId="Web-{2E0FE47A-3E90-D049-BC4D-09991BE024DF}" dt="2019-12-08T07:25:17.620" v="8"/>
        <pc:sldMkLst>
          <pc:docMk/>
          <pc:sldMk cId="722098795" sldId="297"/>
        </pc:sldMkLst>
      </pc:sldChg>
      <pc:sldChg chg="addCm">
        <pc:chgData name="Agrawal, Amitabh" userId="S::agrawal_amit@bentley.edu::1bb3aaf0-ba4c-4cf6-a029-a1f176238197" providerId="AD" clId="Web-{2E0FE47A-3E90-D049-BC4D-09991BE024DF}" dt="2019-12-08T07:29:10.122" v="9"/>
        <pc:sldMkLst>
          <pc:docMk/>
          <pc:sldMk cId="2031724167" sldId="306"/>
        </pc:sldMkLst>
      </pc:sldChg>
      <pc:sldChg chg="modSp">
        <pc:chgData name="Agrawal, Amitabh" userId="S::agrawal_amit@bentley.edu::1bb3aaf0-ba4c-4cf6-a029-a1f176238197" providerId="AD" clId="Web-{2E0FE47A-3E90-D049-BC4D-09991BE024DF}" dt="2019-12-08T07:24:47.432" v="0" actId="20577"/>
        <pc:sldMkLst>
          <pc:docMk/>
          <pc:sldMk cId="1905589112" sldId="316"/>
        </pc:sldMkLst>
        <pc:spChg chg="mod">
          <ac:chgData name="Agrawal, Amitabh" userId="S::agrawal_amit@bentley.edu::1bb3aaf0-ba4c-4cf6-a029-a1f176238197" providerId="AD" clId="Web-{2E0FE47A-3E90-D049-BC4D-09991BE024DF}" dt="2019-12-08T07:24:47.432" v="0" actId="20577"/>
          <ac:spMkLst>
            <pc:docMk/>
            <pc:sldMk cId="1905589112" sldId="316"/>
            <ac:spMk id="15" creationId="{598505A8-297D-4763-820F-6108221DEB4E}"/>
          </ac:spMkLst>
        </pc:spChg>
      </pc:sldChg>
    </pc:docChg>
  </pc:docChgLst>
  <pc:docChgLst>
    <pc:chgData name="Jagannathan Seshadri, Dilip" userId="S::jaganna_dili@bentley.edu::2c84812a-9938-42c8-8909-cfbf7e7e4288" providerId="AD" clId="Web-{A4FD3854-27D1-35E5-DC4B-F74C6E46E71D}"/>
    <pc:docChg chg="">
      <pc:chgData name="Jagannathan Seshadri, Dilip" userId="S::jaganna_dili@bentley.edu::2c84812a-9938-42c8-8909-cfbf7e7e4288" providerId="AD" clId="Web-{A4FD3854-27D1-35E5-DC4B-F74C6E46E71D}" dt="2019-12-06T01:29:15.935" v="0"/>
      <pc:docMkLst>
        <pc:docMk/>
      </pc:docMkLst>
      <pc:sldChg chg="addCm">
        <pc:chgData name="Jagannathan Seshadri, Dilip" userId="S::jaganna_dili@bentley.edu::2c84812a-9938-42c8-8909-cfbf7e7e4288" providerId="AD" clId="Web-{A4FD3854-27D1-35E5-DC4B-F74C6E46E71D}" dt="2019-12-06T01:29:15.935" v="0"/>
        <pc:sldMkLst>
          <pc:docMk/>
          <pc:sldMk cId="3507258908" sldId="310"/>
        </pc:sldMkLst>
      </pc:sldChg>
    </pc:docChg>
  </pc:docChgLst>
  <pc:docChgLst>
    <pc:chgData name="Kaya, Elif" userId="S::kaya_elif@bentley.edu::bd711ab1-0f30-48b2-8d14-9eb8bf82165a" providerId="AD" clId="Web-{E268114B-C38E-0A96-0766-A4FDD8C8B500}"/>
    <pc:docChg chg="">
      <pc:chgData name="Kaya, Elif" userId="S::kaya_elif@bentley.edu::bd711ab1-0f30-48b2-8d14-9eb8bf82165a" providerId="AD" clId="Web-{E268114B-C38E-0A96-0766-A4FDD8C8B500}" dt="2019-12-05T05:22:26.586" v="0"/>
      <pc:docMkLst>
        <pc:docMk/>
      </pc:docMkLst>
      <pc:sldChg chg="addCm">
        <pc:chgData name="Kaya, Elif" userId="S::kaya_elif@bentley.edu::bd711ab1-0f30-48b2-8d14-9eb8bf82165a" providerId="AD" clId="Web-{E268114B-C38E-0A96-0766-A4FDD8C8B500}" dt="2019-12-05T05:22:26.586" v="0"/>
        <pc:sldMkLst>
          <pc:docMk/>
          <pc:sldMk cId="2031724167" sldId="306"/>
        </pc:sldMkLst>
      </pc:sldChg>
    </pc:docChg>
  </pc:docChgLst>
  <pc:docChgLst>
    <pc:chgData name="Kaya, Elif" userId="S::kaya_elif@bentley.edu::bd711ab1-0f30-48b2-8d14-9eb8bf82165a" providerId="AD" clId="Web-{D3D3B56E-2B01-49C8-DD69-47B4417FE3A0}"/>
    <pc:docChg chg="">
      <pc:chgData name="Kaya, Elif" userId="S::kaya_elif@bentley.edu::bd711ab1-0f30-48b2-8d14-9eb8bf82165a" providerId="AD" clId="Web-{D3D3B56E-2B01-49C8-DD69-47B4417FE3A0}" dt="2019-12-08T00:56:22.962" v="1"/>
      <pc:docMkLst>
        <pc:docMk/>
      </pc:docMkLst>
      <pc:sldChg chg="addCm">
        <pc:chgData name="Kaya, Elif" userId="S::kaya_elif@bentley.edu::bd711ab1-0f30-48b2-8d14-9eb8bf82165a" providerId="AD" clId="Web-{D3D3B56E-2B01-49C8-DD69-47B4417FE3A0}" dt="2019-12-08T00:56:22.962" v="1"/>
        <pc:sldMkLst>
          <pc:docMk/>
          <pc:sldMk cId="3697489580" sldId="315"/>
        </pc:sldMkLst>
      </pc:sldChg>
      <pc:sldChg chg="addCm">
        <pc:chgData name="Kaya, Elif" userId="S::kaya_elif@bentley.edu::bd711ab1-0f30-48b2-8d14-9eb8bf82165a" providerId="AD" clId="Web-{D3D3B56E-2B01-49C8-DD69-47B4417FE3A0}" dt="2019-12-08T00:56:05.743" v="0"/>
        <pc:sldMkLst>
          <pc:docMk/>
          <pc:sldMk cId="1905589112" sldId="316"/>
        </pc:sldMkLst>
      </pc:sldChg>
    </pc:docChg>
  </pc:docChgLst>
  <pc:docChgLst>
    <pc:chgData name="Jagannathan Seshadri, Dilip" userId="S::jaganna_dili@bentley.edu::2c84812a-9938-42c8-8909-cfbf7e7e4288" providerId="AD" clId="Web-{375CF6AC-85EF-5A83-890C-E47E21FBC69B}"/>
    <pc:docChg chg="">
      <pc:chgData name="Jagannathan Seshadri, Dilip" userId="S::jaganna_dili@bentley.edu::2c84812a-9938-42c8-8909-cfbf7e7e4288" providerId="AD" clId="Web-{375CF6AC-85EF-5A83-890C-E47E21FBC69B}" dt="2019-12-08T08:33:46.148" v="0"/>
      <pc:docMkLst>
        <pc:docMk/>
      </pc:docMkLst>
      <pc:sldChg chg="addCm">
        <pc:chgData name="Jagannathan Seshadri, Dilip" userId="S::jaganna_dili@bentley.edu::2c84812a-9938-42c8-8909-cfbf7e7e4288" providerId="AD" clId="Web-{375CF6AC-85EF-5A83-890C-E47E21FBC69B}" dt="2019-12-08T08:33:46.148" v="0"/>
        <pc:sldMkLst>
          <pc:docMk/>
          <pc:sldMk cId="2031724167" sldId="306"/>
        </pc:sldMkLst>
      </pc:sldChg>
    </pc:docChg>
  </pc:docChgLst>
  <pc:docChgLst>
    <pc:chgData name="Jagannathan Seshadri, Dilip" userId="2c84812a-9938-42c8-8909-cfbf7e7e4288" providerId="ADAL" clId="{A27DAA7D-B9A2-43A2-8D15-765AE9AB1B89}"/>
    <pc:docChg chg="custSel">
      <pc:chgData name="Jagannathan Seshadri, Dilip" userId="2c84812a-9938-42c8-8909-cfbf7e7e4288" providerId="ADAL" clId="{A27DAA7D-B9A2-43A2-8D15-765AE9AB1B89}" dt="2019-12-08T21:28:51.754" v="6" actId="1592"/>
      <pc:docMkLst>
        <pc:docMk/>
      </pc:docMkLst>
      <pc:sldChg chg="delCm">
        <pc:chgData name="Jagannathan Seshadri, Dilip" userId="2c84812a-9938-42c8-8909-cfbf7e7e4288" providerId="ADAL" clId="{A27DAA7D-B9A2-43A2-8D15-765AE9AB1B89}" dt="2019-12-08T21:28:51.754" v="6" actId="1592"/>
        <pc:sldMkLst>
          <pc:docMk/>
          <pc:sldMk cId="2031724167" sldId="306"/>
        </pc:sldMkLst>
      </pc:sldChg>
      <pc:sldChg chg="delCm">
        <pc:chgData name="Jagannathan Seshadri, Dilip" userId="2c84812a-9938-42c8-8909-cfbf7e7e4288" providerId="ADAL" clId="{A27DAA7D-B9A2-43A2-8D15-765AE9AB1B89}" dt="2019-12-08T21:28:51.725" v="0" actId="1592"/>
        <pc:sldMkLst>
          <pc:docMk/>
          <pc:sldMk cId="3507258908" sldId="310"/>
        </pc:sldMkLst>
      </pc:sldChg>
      <pc:sldChg chg="delCm">
        <pc:chgData name="Jagannathan Seshadri, Dilip" userId="2c84812a-9938-42c8-8909-cfbf7e7e4288" providerId="ADAL" clId="{A27DAA7D-B9A2-43A2-8D15-765AE9AB1B89}" dt="2019-12-08T21:28:51.750" v="4" actId="1592"/>
        <pc:sldMkLst>
          <pc:docMk/>
          <pc:sldMk cId="3697489580" sldId="315"/>
        </pc:sldMkLst>
      </pc:sldChg>
      <pc:sldChg chg="delCm">
        <pc:chgData name="Jagannathan Seshadri, Dilip" userId="2c84812a-9938-42c8-8909-cfbf7e7e4288" providerId="ADAL" clId="{A27DAA7D-B9A2-43A2-8D15-765AE9AB1B89}" dt="2019-12-08T21:28:51.749" v="3" actId="1592"/>
        <pc:sldMkLst>
          <pc:docMk/>
          <pc:sldMk cId="1634120263" sldId="317"/>
        </pc:sldMkLst>
      </pc:sldChg>
    </pc:docChg>
  </pc:docChgLst>
  <pc:docChgLst>
    <pc:chgData name="Alimadhi, Dorina" userId="S::alimadh_dori@bentley.edu::ea6b1116-b089-4132-9346-da8544c143c4" providerId="AD" clId="Web-{6CB1ACCE-B715-4947-A9C1-B14FBCA3695A}"/>
    <pc:docChg chg="delSld modSld">
      <pc:chgData name="Alimadhi, Dorina" userId="S::alimadh_dori@bentley.edu::ea6b1116-b089-4132-9346-da8544c143c4" providerId="AD" clId="Web-{6CB1ACCE-B715-4947-A9C1-B14FBCA3695A}" dt="2019-12-09T03:33:43.031" v="26"/>
      <pc:docMkLst>
        <pc:docMk/>
      </pc:docMkLst>
      <pc:sldChg chg="addSp delSp modSp">
        <pc:chgData name="Alimadhi, Dorina" userId="S::alimadh_dori@bentley.edu::ea6b1116-b089-4132-9346-da8544c143c4" providerId="AD" clId="Web-{6CB1ACCE-B715-4947-A9C1-B14FBCA3695A}" dt="2019-12-09T03:33:02.780" v="14"/>
        <pc:sldMkLst>
          <pc:docMk/>
          <pc:sldMk cId="25800700" sldId="294"/>
        </pc:sldMkLst>
        <pc:grpChg chg="add">
          <ac:chgData name="Alimadhi, Dorina" userId="S::alimadh_dori@bentley.edu::ea6b1116-b089-4132-9346-da8544c143c4" providerId="AD" clId="Web-{6CB1ACCE-B715-4947-A9C1-B14FBCA3695A}" dt="2019-12-09T03:33:02.780" v="14"/>
          <ac:grpSpMkLst>
            <pc:docMk/>
            <pc:sldMk cId="25800700" sldId="294"/>
            <ac:grpSpMk id="8" creationId="{71F13E27-43FD-4498-BE15-46571C07E10F}"/>
          </ac:grpSpMkLst>
        </pc:grpChg>
        <pc:grpChg chg="del mod">
          <ac:chgData name="Alimadhi, Dorina" userId="S::alimadh_dori@bentley.edu::ea6b1116-b089-4132-9346-da8544c143c4" providerId="AD" clId="Web-{6CB1ACCE-B715-4947-A9C1-B14FBCA3695A}" dt="2019-12-09T03:33:02.327" v="13"/>
          <ac:grpSpMkLst>
            <pc:docMk/>
            <pc:sldMk cId="25800700" sldId="294"/>
            <ac:grpSpMk id="10" creationId="{9DD7D33C-EFC2-4702-A5A6-AD1BD4E98C48}"/>
          </ac:grpSpMkLst>
        </pc:grpChg>
      </pc:sldChg>
      <pc:sldChg chg="addSp delSp">
        <pc:chgData name="Alimadhi, Dorina" userId="S::alimadh_dori@bentley.edu::ea6b1116-b089-4132-9346-da8544c143c4" providerId="AD" clId="Web-{6CB1ACCE-B715-4947-A9C1-B14FBCA3695A}" dt="2019-12-09T03:33:43.031" v="26"/>
        <pc:sldMkLst>
          <pc:docMk/>
          <pc:sldMk cId="2031724167" sldId="306"/>
        </pc:sldMkLst>
        <pc:grpChg chg="add del">
          <ac:chgData name="Alimadhi, Dorina" userId="S::alimadh_dori@bentley.edu::ea6b1116-b089-4132-9346-da8544c143c4" providerId="AD" clId="Web-{6CB1ACCE-B715-4947-A9C1-B14FBCA3695A}" dt="2019-12-09T03:33:38.905" v="24"/>
          <ac:grpSpMkLst>
            <pc:docMk/>
            <pc:sldMk cId="2031724167" sldId="306"/>
            <ac:grpSpMk id="2" creationId="{A44B25E9-3752-4679-9FA0-47AB58034DE6}"/>
          </ac:grpSpMkLst>
        </pc:grpChg>
        <pc:grpChg chg="add">
          <ac:chgData name="Alimadhi, Dorina" userId="S::alimadh_dori@bentley.edu::ea6b1116-b089-4132-9346-da8544c143c4" providerId="AD" clId="Web-{6CB1ACCE-B715-4947-A9C1-B14FBCA3695A}" dt="2019-12-09T03:33:43.031" v="26"/>
          <ac:grpSpMkLst>
            <pc:docMk/>
            <pc:sldMk cId="2031724167" sldId="306"/>
            <ac:grpSpMk id="4" creationId="{84A2F64A-E136-4B5E-9A85-E05F72891D1A}"/>
          </ac:grpSpMkLst>
        </pc:grpChg>
        <pc:grpChg chg="del">
          <ac:chgData name="Alimadhi, Dorina" userId="S::alimadh_dori@bentley.edu::ea6b1116-b089-4132-9346-da8544c143c4" providerId="AD" clId="Web-{6CB1ACCE-B715-4947-A9C1-B14FBCA3695A}" dt="2019-12-09T03:33:41.125" v="25"/>
          <ac:grpSpMkLst>
            <pc:docMk/>
            <pc:sldMk cId="2031724167" sldId="306"/>
            <ac:grpSpMk id="8" creationId="{9806B378-7888-4D95-B84D-BDFB1C0F8282}"/>
          </ac:grpSpMkLst>
        </pc:grpChg>
      </pc:sldChg>
      <pc:sldChg chg="addSp delSp modSp">
        <pc:chgData name="Alimadhi, Dorina" userId="S::alimadh_dori@bentley.edu::ea6b1116-b089-4132-9346-da8544c143c4" providerId="AD" clId="Web-{6CB1ACCE-B715-4947-A9C1-B14FBCA3695A}" dt="2019-12-09T03:32:50.577" v="10"/>
        <pc:sldMkLst>
          <pc:docMk/>
          <pc:sldMk cId="3507258908" sldId="310"/>
        </pc:sldMkLst>
        <pc:grpChg chg="add del mod">
          <ac:chgData name="Alimadhi, Dorina" userId="S::alimadh_dori@bentley.edu::ea6b1116-b089-4132-9346-da8544c143c4" providerId="AD" clId="Web-{6CB1ACCE-B715-4947-A9C1-B14FBCA3695A}" dt="2019-12-09T03:32:49.936" v="9"/>
          <ac:grpSpMkLst>
            <pc:docMk/>
            <pc:sldMk cId="3507258908" sldId="310"/>
            <ac:grpSpMk id="4" creationId="{ACADA54D-F7EA-432A-824E-04E9CB4D923E}"/>
          </ac:grpSpMkLst>
        </pc:grpChg>
        <pc:grpChg chg="add">
          <ac:chgData name="Alimadhi, Dorina" userId="S::alimadh_dori@bentley.edu::ea6b1116-b089-4132-9346-da8544c143c4" providerId="AD" clId="Web-{6CB1ACCE-B715-4947-A9C1-B14FBCA3695A}" dt="2019-12-09T03:32:50.577" v="10"/>
          <ac:grpSpMkLst>
            <pc:docMk/>
            <pc:sldMk cId="3507258908" sldId="310"/>
            <ac:grpSpMk id="6" creationId="{2B8A596D-C520-4832-A31D-02F78EC00110}"/>
          </ac:grpSpMkLst>
        </pc:grpChg>
        <pc:grpChg chg="del">
          <ac:chgData name="Alimadhi, Dorina" userId="S::alimadh_dori@bentley.edu::ea6b1116-b089-4132-9346-da8544c143c4" providerId="AD" clId="Web-{6CB1ACCE-B715-4947-A9C1-B14FBCA3695A}" dt="2019-12-09T03:32:06.155" v="4"/>
          <ac:grpSpMkLst>
            <pc:docMk/>
            <pc:sldMk cId="3507258908" sldId="310"/>
            <ac:grpSpMk id="10" creationId="{9DD7D33C-EFC2-4702-A5A6-AD1BD4E98C48}"/>
          </ac:grpSpMkLst>
        </pc:grpChg>
      </pc:sldChg>
      <pc:sldChg chg="addSp delSp">
        <pc:chgData name="Alimadhi, Dorina" userId="S::alimadh_dori@bentley.edu::ea6b1116-b089-4132-9346-da8544c143c4" providerId="AD" clId="Web-{6CB1ACCE-B715-4947-A9C1-B14FBCA3695A}" dt="2019-12-09T03:33:21.467" v="18"/>
        <pc:sldMkLst>
          <pc:docMk/>
          <pc:sldMk cId="502682018" sldId="311"/>
        </pc:sldMkLst>
        <pc:grpChg chg="add">
          <ac:chgData name="Alimadhi, Dorina" userId="S::alimadh_dori@bentley.edu::ea6b1116-b089-4132-9346-da8544c143c4" providerId="AD" clId="Web-{6CB1ACCE-B715-4947-A9C1-B14FBCA3695A}" dt="2019-12-09T03:33:21.467" v="18"/>
          <ac:grpSpMkLst>
            <pc:docMk/>
            <pc:sldMk cId="502682018" sldId="311"/>
            <ac:grpSpMk id="8" creationId="{0F706787-DB6C-4C93-95E6-6D2A19F14354}"/>
          </ac:grpSpMkLst>
        </pc:grpChg>
        <pc:grpChg chg="del">
          <ac:chgData name="Alimadhi, Dorina" userId="S::alimadh_dori@bentley.edu::ea6b1116-b089-4132-9346-da8544c143c4" providerId="AD" clId="Web-{6CB1ACCE-B715-4947-A9C1-B14FBCA3695A}" dt="2019-12-09T03:33:21.014" v="17"/>
          <ac:grpSpMkLst>
            <pc:docMk/>
            <pc:sldMk cId="502682018" sldId="311"/>
            <ac:grpSpMk id="10" creationId="{9DD7D33C-EFC2-4702-A5A6-AD1BD4E98C48}"/>
          </ac:grpSpMkLst>
        </pc:grpChg>
      </pc:sldChg>
      <pc:sldChg chg="addSp delSp">
        <pc:chgData name="Alimadhi, Dorina" userId="S::alimadh_dori@bentley.edu::ea6b1116-b089-4132-9346-da8544c143c4" providerId="AD" clId="Web-{6CB1ACCE-B715-4947-A9C1-B14FBCA3695A}" dt="2019-12-09T03:33:26.702" v="20"/>
        <pc:sldMkLst>
          <pc:docMk/>
          <pc:sldMk cId="2540653421" sldId="313"/>
        </pc:sldMkLst>
        <pc:grpChg chg="add">
          <ac:chgData name="Alimadhi, Dorina" userId="S::alimadh_dori@bentley.edu::ea6b1116-b089-4132-9346-da8544c143c4" providerId="AD" clId="Web-{6CB1ACCE-B715-4947-A9C1-B14FBCA3695A}" dt="2019-12-09T03:33:26.702" v="20"/>
          <ac:grpSpMkLst>
            <pc:docMk/>
            <pc:sldMk cId="2540653421" sldId="313"/>
            <ac:grpSpMk id="8" creationId="{34753F4A-1385-4CA0-84AA-F8ACD29951D3}"/>
          </ac:grpSpMkLst>
        </pc:grpChg>
        <pc:grpChg chg="del">
          <ac:chgData name="Alimadhi, Dorina" userId="S::alimadh_dori@bentley.edu::ea6b1116-b089-4132-9346-da8544c143c4" providerId="AD" clId="Web-{6CB1ACCE-B715-4947-A9C1-B14FBCA3695A}" dt="2019-12-09T03:33:26.311" v="19"/>
          <ac:grpSpMkLst>
            <pc:docMk/>
            <pc:sldMk cId="2540653421" sldId="313"/>
            <ac:grpSpMk id="10" creationId="{9DD7D33C-EFC2-4702-A5A6-AD1BD4E98C48}"/>
          </ac:grpSpMkLst>
        </pc:grpChg>
      </pc:sldChg>
      <pc:sldChg chg="addSp delSp">
        <pc:chgData name="Alimadhi, Dorina" userId="S::alimadh_dori@bentley.edu::ea6b1116-b089-4132-9346-da8544c143c4" providerId="AD" clId="Web-{6CB1ACCE-B715-4947-A9C1-B14FBCA3695A}" dt="2019-12-09T03:33:08.514" v="16"/>
        <pc:sldMkLst>
          <pc:docMk/>
          <pc:sldMk cId="3697489580" sldId="315"/>
        </pc:sldMkLst>
        <pc:grpChg chg="add">
          <ac:chgData name="Alimadhi, Dorina" userId="S::alimadh_dori@bentley.edu::ea6b1116-b089-4132-9346-da8544c143c4" providerId="AD" clId="Web-{6CB1ACCE-B715-4947-A9C1-B14FBCA3695A}" dt="2019-12-09T03:33:08.514" v="16"/>
          <ac:grpSpMkLst>
            <pc:docMk/>
            <pc:sldMk cId="3697489580" sldId="315"/>
            <ac:grpSpMk id="4" creationId="{68B22CAD-FC57-4814-8D9D-C48373A24229}"/>
          </ac:grpSpMkLst>
        </pc:grpChg>
        <pc:grpChg chg="del">
          <ac:chgData name="Alimadhi, Dorina" userId="S::alimadh_dori@bentley.edu::ea6b1116-b089-4132-9346-da8544c143c4" providerId="AD" clId="Web-{6CB1ACCE-B715-4947-A9C1-B14FBCA3695A}" dt="2019-12-09T03:33:08.108" v="15"/>
          <ac:grpSpMkLst>
            <pc:docMk/>
            <pc:sldMk cId="3697489580" sldId="315"/>
            <ac:grpSpMk id="7" creationId="{9DD7D33C-EFC2-4702-A5A6-AD1BD4E98C48}"/>
          </ac:grpSpMkLst>
        </pc:grpChg>
      </pc:sldChg>
      <pc:sldChg chg="addSp delSp">
        <pc:chgData name="Alimadhi, Dorina" userId="S::alimadh_dori@bentley.edu::ea6b1116-b089-4132-9346-da8544c143c4" providerId="AD" clId="Web-{6CB1ACCE-B715-4947-A9C1-B14FBCA3695A}" dt="2019-12-09T03:32:39.420" v="8"/>
        <pc:sldMkLst>
          <pc:docMk/>
          <pc:sldMk cId="1905589112" sldId="316"/>
        </pc:sldMkLst>
        <pc:grpChg chg="add">
          <ac:chgData name="Alimadhi, Dorina" userId="S::alimadh_dori@bentley.edu::ea6b1116-b089-4132-9346-da8544c143c4" providerId="AD" clId="Web-{6CB1ACCE-B715-4947-A9C1-B14FBCA3695A}" dt="2019-12-09T03:32:39.420" v="8"/>
          <ac:grpSpMkLst>
            <pc:docMk/>
            <pc:sldMk cId="1905589112" sldId="316"/>
            <ac:grpSpMk id="2" creationId="{DA9992E5-1A2D-4D2D-B793-62578C6C92A3}"/>
          </ac:grpSpMkLst>
        </pc:grpChg>
        <pc:grpChg chg="del">
          <ac:chgData name="Alimadhi, Dorina" userId="S::alimadh_dori@bentley.edu::ea6b1116-b089-4132-9346-da8544c143c4" providerId="AD" clId="Web-{6CB1ACCE-B715-4947-A9C1-B14FBCA3695A}" dt="2019-12-09T03:32:38.624" v="7"/>
          <ac:grpSpMkLst>
            <pc:docMk/>
            <pc:sldMk cId="1905589112" sldId="316"/>
            <ac:grpSpMk id="10" creationId="{9DD7D33C-EFC2-4702-A5A6-AD1BD4E98C48}"/>
          </ac:grpSpMkLst>
        </pc:grpChg>
      </pc:sldChg>
      <pc:sldChg chg="addSp delSp">
        <pc:chgData name="Alimadhi, Dorina" userId="S::alimadh_dori@bentley.edu::ea6b1116-b089-4132-9346-da8544c143c4" providerId="AD" clId="Web-{6CB1ACCE-B715-4947-A9C1-B14FBCA3695A}" dt="2019-12-09T03:32:56.530" v="12"/>
        <pc:sldMkLst>
          <pc:docMk/>
          <pc:sldMk cId="1634120263" sldId="317"/>
        </pc:sldMkLst>
        <pc:grpChg chg="add del">
          <ac:chgData name="Alimadhi, Dorina" userId="S::alimadh_dori@bentley.edu::ea6b1116-b089-4132-9346-da8544c143c4" providerId="AD" clId="Web-{6CB1ACCE-B715-4947-A9C1-B14FBCA3695A}" dt="2019-12-09T03:32:56.061" v="11"/>
          <ac:grpSpMkLst>
            <pc:docMk/>
            <pc:sldMk cId="1634120263" sldId="317"/>
            <ac:grpSpMk id="3" creationId="{227E08B5-3855-4472-8979-B4D3629B8DB8}"/>
          </ac:grpSpMkLst>
        </pc:grpChg>
        <pc:grpChg chg="add">
          <ac:chgData name="Alimadhi, Dorina" userId="S::alimadh_dori@bentley.edu::ea6b1116-b089-4132-9346-da8544c143c4" providerId="AD" clId="Web-{6CB1ACCE-B715-4947-A9C1-B14FBCA3695A}" dt="2019-12-09T03:32:56.530" v="12"/>
          <ac:grpSpMkLst>
            <pc:docMk/>
            <pc:sldMk cId="1634120263" sldId="317"/>
            <ac:grpSpMk id="4" creationId="{D4A3EAF1-4DF7-4249-8BE5-6EC8F0D27AEA}"/>
          </ac:grpSpMkLst>
        </pc:grpChg>
        <pc:grpChg chg="del">
          <ac:chgData name="Alimadhi, Dorina" userId="S::alimadh_dori@bentley.edu::ea6b1116-b089-4132-9346-da8544c143c4" providerId="AD" clId="Web-{6CB1ACCE-B715-4947-A9C1-B14FBCA3695A}" dt="2019-12-09T03:31:54.467" v="2"/>
          <ac:grpSpMkLst>
            <pc:docMk/>
            <pc:sldMk cId="1634120263" sldId="317"/>
            <ac:grpSpMk id="10" creationId="{9DD7D33C-EFC2-4702-A5A6-AD1BD4E98C48}"/>
          </ac:grpSpMkLst>
        </pc:grpChg>
      </pc:sldChg>
      <pc:sldChg chg="del">
        <pc:chgData name="Alimadhi, Dorina" userId="S::alimadh_dori@bentley.edu::ea6b1116-b089-4132-9346-da8544c143c4" providerId="AD" clId="Web-{6CB1ACCE-B715-4947-A9C1-B14FBCA3695A}" dt="2019-12-09T03:30:53.170" v="0"/>
        <pc:sldMkLst>
          <pc:docMk/>
          <pc:sldMk cId="2762156348" sldId="318"/>
        </pc:sldMkLst>
      </pc:sldChg>
      <pc:sldChg chg="addSp delSp">
        <pc:chgData name="Alimadhi, Dorina" userId="S::alimadh_dori@bentley.edu::ea6b1116-b089-4132-9346-da8544c143c4" providerId="AD" clId="Web-{6CB1ACCE-B715-4947-A9C1-B14FBCA3695A}" dt="2019-12-09T03:33:31.874" v="22"/>
        <pc:sldMkLst>
          <pc:docMk/>
          <pc:sldMk cId="3421243257" sldId="319"/>
        </pc:sldMkLst>
        <pc:grpChg chg="add">
          <ac:chgData name="Alimadhi, Dorina" userId="S::alimadh_dori@bentley.edu::ea6b1116-b089-4132-9346-da8544c143c4" providerId="AD" clId="Web-{6CB1ACCE-B715-4947-A9C1-B14FBCA3695A}" dt="2019-12-09T03:33:31.874" v="22"/>
          <ac:grpSpMkLst>
            <pc:docMk/>
            <pc:sldMk cId="3421243257" sldId="319"/>
            <ac:grpSpMk id="2" creationId="{CF82173C-4254-469B-9670-F5243D823036}"/>
          </ac:grpSpMkLst>
        </pc:grpChg>
        <pc:grpChg chg="del">
          <ac:chgData name="Alimadhi, Dorina" userId="S::alimadh_dori@bentley.edu::ea6b1116-b089-4132-9346-da8544c143c4" providerId="AD" clId="Web-{6CB1ACCE-B715-4947-A9C1-B14FBCA3695A}" dt="2019-12-09T03:33:31.436" v="21"/>
          <ac:grpSpMkLst>
            <pc:docMk/>
            <pc:sldMk cId="3421243257" sldId="319"/>
            <ac:grpSpMk id="8" creationId="{9806B378-7888-4D95-B84D-BDFB1C0F8282}"/>
          </ac:grpSpMkLst>
        </pc:grpChg>
      </pc:sldChg>
    </pc:docChg>
  </pc:docChgLst>
  <pc:docChgLst>
    <pc:chgData name="Minocha, Divya" userId="S::minocha_divy@bentley.edu::5a4544c0-bb8d-48c3-a5d6-4e4195bff182" providerId="AD" clId="Web-{A077E4FC-26AD-4142-A76E-A306F6B50EAD}"/>
    <pc:docChg chg="modSld">
      <pc:chgData name="Minocha, Divya" userId="S::minocha_divy@bentley.edu::5a4544c0-bb8d-48c3-a5d6-4e4195bff182" providerId="AD" clId="Web-{A077E4FC-26AD-4142-A76E-A306F6B50EAD}" dt="2019-12-08T12:03:13.059" v="62"/>
      <pc:docMkLst>
        <pc:docMk/>
      </pc:docMkLst>
      <pc:sldChg chg="modSp">
        <pc:chgData name="Minocha, Divya" userId="S::minocha_divy@bentley.edu::5a4544c0-bb8d-48c3-a5d6-4e4195bff182" providerId="AD" clId="Web-{A077E4FC-26AD-4142-A76E-A306F6B50EAD}" dt="2019-12-08T11:57:54.609" v="26" actId="1076"/>
        <pc:sldMkLst>
          <pc:docMk/>
          <pc:sldMk cId="1329746698" sldId="283"/>
        </pc:sldMkLst>
        <pc:spChg chg="mod">
          <ac:chgData name="Minocha, Divya" userId="S::minocha_divy@bentley.edu::5a4544c0-bb8d-48c3-a5d6-4e4195bff182" providerId="AD" clId="Web-{A077E4FC-26AD-4142-A76E-A306F6B50EAD}" dt="2019-12-08T11:57:30.202" v="1"/>
          <ac:spMkLst>
            <pc:docMk/>
            <pc:sldMk cId="1329746698" sldId="283"/>
            <ac:spMk id="2" creationId="{3560F281-4FF6-4617-A809-AC9C15ECF18A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499" v="9"/>
          <ac:spMkLst>
            <pc:docMk/>
            <pc:sldMk cId="1329746698" sldId="283"/>
            <ac:spMk id="3" creationId="{A34355EC-B106-411A-A51D-54B3C2C79795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546" v="10"/>
          <ac:spMkLst>
            <pc:docMk/>
            <pc:sldMk cId="1329746698" sldId="283"/>
            <ac:spMk id="5" creationId="{32588D4E-11A5-4839-BE07-88F710ECAAA6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577" v="11"/>
          <ac:spMkLst>
            <pc:docMk/>
            <pc:sldMk cId="1329746698" sldId="283"/>
            <ac:spMk id="7" creationId="{0A7EBCA9-68B8-48F5-A664-E80BFAC340B2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47.390" v="25" actId="1076"/>
          <ac:spMkLst>
            <pc:docMk/>
            <pc:sldMk cId="1329746698" sldId="283"/>
            <ac:spMk id="9" creationId="{00000000-0000-0000-0000-000000000000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233" v="2"/>
          <ac:spMkLst>
            <pc:docMk/>
            <pc:sldMk cId="1329746698" sldId="283"/>
            <ac:spMk id="18" creationId="{5621E471-972D-48FF-B821-E661DB58A0E9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264" v="3"/>
          <ac:spMkLst>
            <pc:docMk/>
            <pc:sldMk cId="1329746698" sldId="283"/>
            <ac:spMk id="37" creationId="{1F1168AF-AC55-4DF5-AC6E-907D10C4A1E5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155" v="0"/>
          <ac:spMkLst>
            <pc:docMk/>
            <pc:sldMk cId="1329746698" sldId="283"/>
            <ac:spMk id="43" creationId="{1F1168AF-AC55-4DF5-AC6E-907D10C4A1E5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311" v="4"/>
          <ac:spMkLst>
            <pc:docMk/>
            <pc:sldMk cId="1329746698" sldId="283"/>
            <ac:spMk id="58" creationId="{0ECAF1FC-B878-4743-B2FC-7BCAD81FAD97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343" v="5"/>
          <ac:spMkLst>
            <pc:docMk/>
            <pc:sldMk cId="1329746698" sldId="283"/>
            <ac:spMk id="59" creationId="{76B66338-204A-4153-B8D8-5D86906E90E0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374" v="6"/>
          <ac:spMkLst>
            <pc:docMk/>
            <pc:sldMk cId="1329746698" sldId="283"/>
            <ac:spMk id="60" creationId="{0ABEBE2E-7B7A-421B-981F-B7D911F13203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421" v="7"/>
          <ac:spMkLst>
            <pc:docMk/>
            <pc:sldMk cId="1329746698" sldId="283"/>
            <ac:spMk id="61" creationId="{0271D1EE-D69C-472E-9C63-8B9ED2809299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452" v="8"/>
          <ac:spMkLst>
            <pc:docMk/>
            <pc:sldMk cId="1329746698" sldId="283"/>
            <ac:spMk id="62" creationId="{4E21EE3B-A5B8-4D76-A8A1-1AFA10475EC8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624" v="12"/>
          <ac:spMkLst>
            <pc:docMk/>
            <pc:sldMk cId="1329746698" sldId="283"/>
            <ac:spMk id="63" creationId="{6D7A91F8-0F7B-4199-B7F7-3A464BE72F15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749" v="16"/>
          <ac:spMkLst>
            <pc:docMk/>
            <pc:sldMk cId="1329746698" sldId="283"/>
            <ac:spMk id="70" creationId="{592D8602-8746-459A-A0EC-22BD176864EA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655" v="13"/>
          <ac:spMkLst>
            <pc:docMk/>
            <pc:sldMk cId="1329746698" sldId="283"/>
            <ac:spMk id="4096" creationId="{B8485BC8-25DD-4079-ABFE-C692DA652A06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686" v="14"/>
          <ac:spMkLst>
            <pc:docMk/>
            <pc:sldMk cId="1329746698" sldId="283"/>
            <ac:spMk id="4097" creationId="{08946658-A253-4103-A54C-452BF18EDB74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718" v="15"/>
          <ac:spMkLst>
            <pc:docMk/>
            <pc:sldMk cId="1329746698" sldId="283"/>
            <ac:spMk id="4101" creationId="{169C003E-0013-49AF-B405-8AF3C785BC1D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796" v="17"/>
          <ac:spMkLst>
            <pc:docMk/>
            <pc:sldMk cId="1329746698" sldId="283"/>
            <ac:spMk id="4102" creationId="{E91599B5-AFB8-4EAA-BDCC-E839444D2140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812" v="18"/>
          <ac:spMkLst>
            <pc:docMk/>
            <pc:sldMk cId="1329746698" sldId="283"/>
            <ac:spMk id="4103" creationId="{694B3A79-8386-40DD-9958-39D4259A20BB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54.609" v="26" actId="1076"/>
          <ac:spMkLst>
            <pc:docMk/>
            <pc:sldMk cId="1329746698" sldId="283"/>
            <ac:spMk id="4104" creationId="{039C2E2E-8F7A-4974-A201-408A2D60C90D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874" v="20"/>
          <ac:spMkLst>
            <pc:docMk/>
            <pc:sldMk cId="1329746698" sldId="283"/>
            <ac:spMk id="4105" creationId="{064A8601-075C-43ED-9BBE-7E348F314121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7:30.905" v="21"/>
          <ac:spMkLst>
            <pc:docMk/>
            <pc:sldMk cId="1329746698" sldId="283"/>
            <ac:spMk id="4106" creationId="{1D75A8A2-357E-4A12-A76B-6D9F52A0CB0B}"/>
          </ac:spMkLst>
        </pc:spChg>
      </pc:sldChg>
      <pc:sldChg chg="modSp">
        <pc:chgData name="Minocha, Divya" userId="S::minocha_divy@bentley.edu::5a4544c0-bb8d-48c3-a5d6-4e4195bff182" providerId="AD" clId="Web-{A077E4FC-26AD-4142-A76E-A306F6B50EAD}" dt="2019-12-08T12:03:13.059" v="62"/>
        <pc:sldMkLst>
          <pc:docMk/>
          <pc:sldMk cId="2031724167" sldId="306"/>
        </pc:sldMkLst>
        <pc:spChg chg="mod">
          <ac:chgData name="Minocha, Divya" userId="S::minocha_divy@bentley.edu::5a4544c0-bb8d-48c3-a5d6-4e4195bff182" providerId="AD" clId="Web-{A077E4FC-26AD-4142-A76E-A306F6B50EAD}" dt="2019-12-08T12:03:13.059" v="62"/>
          <ac:spMkLst>
            <pc:docMk/>
            <pc:sldMk cId="2031724167" sldId="306"/>
            <ac:spMk id="31" creationId="{F1285219-1AFB-4F58-BC47-6C5BE895C034}"/>
          </ac:spMkLst>
        </pc:spChg>
      </pc:sldChg>
      <pc:sldChg chg="modSp">
        <pc:chgData name="Minocha, Divya" userId="S::minocha_divy@bentley.edu::5a4544c0-bb8d-48c3-a5d6-4e4195bff182" providerId="AD" clId="Web-{A077E4FC-26AD-4142-A76E-A306F6B50EAD}" dt="2019-12-08T12:01:12.086" v="50" actId="14100"/>
        <pc:sldMkLst>
          <pc:docMk/>
          <pc:sldMk cId="3507258908" sldId="310"/>
        </pc:sldMkLst>
        <pc:spChg chg="mod">
          <ac:chgData name="Minocha, Divya" userId="S::minocha_divy@bentley.edu::5a4544c0-bb8d-48c3-a5d6-4e4195bff182" providerId="AD" clId="Web-{A077E4FC-26AD-4142-A76E-A306F6B50EAD}" dt="2019-12-08T12:00:57.976" v="47" actId="1076"/>
          <ac:spMkLst>
            <pc:docMk/>
            <pc:sldMk cId="3507258908" sldId="310"/>
            <ac:spMk id="3" creationId="{DE9D0F75-42B5-4960-8C3A-291285872DAF}"/>
          </ac:spMkLst>
        </pc:spChg>
        <pc:spChg chg="mod">
          <ac:chgData name="Minocha, Divya" userId="S::minocha_divy@bentley.edu::5a4544c0-bb8d-48c3-a5d6-4e4195bff182" providerId="AD" clId="Web-{A077E4FC-26AD-4142-A76E-A306F6B50EAD}" dt="2019-12-08T12:01:05.507" v="48" actId="1076"/>
          <ac:spMkLst>
            <pc:docMk/>
            <pc:sldMk cId="3507258908" sldId="310"/>
            <ac:spMk id="8" creationId="{00000000-0000-0000-0000-000000000000}"/>
          </ac:spMkLst>
        </pc:spChg>
        <pc:picChg chg="mod">
          <ac:chgData name="Minocha, Divya" userId="S::minocha_divy@bentley.edu::5a4544c0-bb8d-48c3-a5d6-4e4195bff182" providerId="AD" clId="Web-{A077E4FC-26AD-4142-A76E-A306F6B50EAD}" dt="2019-12-08T12:01:12.086" v="50" actId="14100"/>
          <ac:picMkLst>
            <pc:docMk/>
            <pc:sldMk cId="3507258908" sldId="310"/>
            <ac:picMk id="4" creationId="{FB1BA98B-7328-4041-92CA-6425DAECD5D0}"/>
          </ac:picMkLst>
        </pc:picChg>
      </pc:sldChg>
      <pc:sldChg chg="modSp">
        <pc:chgData name="Minocha, Divya" userId="S::minocha_divy@bentley.edu::5a4544c0-bb8d-48c3-a5d6-4e4195bff182" providerId="AD" clId="Web-{A077E4FC-26AD-4142-A76E-A306F6B50EAD}" dt="2019-12-08T12:02:09.338" v="56"/>
        <pc:sldMkLst>
          <pc:docMk/>
          <pc:sldMk cId="502682018" sldId="311"/>
        </pc:sldMkLst>
        <pc:spChg chg="mod">
          <ac:chgData name="Minocha, Divya" userId="S::minocha_divy@bentley.edu::5a4544c0-bb8d-48c3-a5d6-4e4195bff182" providerId="AD" clId="Web-{A077E4FC-26AD-4142-A76E-A306F6B50EAD}" dt="2019-12-08T12:02:09.307" v="53"/>
          <ac:spMkLst>
            <pc:docMk/>
            <pc:sldMk cId="502682018" sldId="311"/>
            <ac:spMk id="4" creationId="{00000000-0000-0000-0000-000000000000}"/>
          </ac:spMkLst>
        </pc:spChg>
        <pc:spChg chg="mod">
          <ac:chgData name="Minocha, Divya" userId="S::minocha_divy@bentley.edu::5a4544c0-bb8d-48c3-a5d6-4e4195bff182" providerId="AD" clId="Web-{A077E4FC-26AD-4142-A76E-A306F6B50EAD}" dt="2019-12-08T12:02:09.307" v="54"/>
          <ac:spMkLst>
            <pc:docMk/>
            <pc:sldMk cId="502682018" sldId="311"/>
            <ac:spMk id="5" creationId="{00000000-0000-0000-0000-000000000000}"/>
          </ac:spMkLst>
        </pc:spChg>
        <pc:spChg chg="mod">
          <ac:chgData name="Minocha, Divya" userId="S::minocha_divy@bentley.edu::5a4544c0-bb8d-48c3-a5d6-4e4195bff182" providerId="AD" clId="Web-{A077E4FC-26AD-4142-A76E-A306F6B50EAD}" dt="2019-12-08T12:02:09.322" v="55"/>
          <ac:spMkLst>
            <pc:docMk/>
            <pc:sldMk cId="502682018" sldId="311"/>
            <ac:spMk id="6" creationId="{00000000-0000-0000-0000-000000000000}"/>
          </ac:spMkLst>
        </pc:spChg>
        <pc:spChg chg="mod">
          <ac:chgData name="Minocha, Divya" userId="S::minocha_divy@bentley.edu::5a4544c0-bb8d-48c3-a5d6-4e4195bff182" providerId="AD" clId="Web-{A077E4FC-26AD-4142-A76E-A306F6B50EAD}" dt="2019-12-08T12:02:09.338" v="56"/>
          <ac:spMkLst>
            <pc:docMk/>
            <pc:sldMk cId="502682018" sldId="311"/>
            <ac:spMk id="7" creationId="{00000000-0000-0000-0000-000000000000}"/>
          </ac:spMkLst>
        </pc:spChg>
      </pc:sldChg>
      <pc:sldChg chg="modSp">
        <pc:chgData name="Minocha, Divya" userId="S::minocha_divy@bentley.edu::5a4544c0-bb8d-48c3-a5d6-4e4195bff182" providerId="AD" clId="Web-{A077E4FC-26AD-4142-A76E-A306F6B50EAD}" dt="2019-12-08T12:02:44.464" v="60"/>
        <pc:sldMkLst>
          <pc:docMk/>
          <pc:sldMk cId="2540653421" sldId="313"/>
        </pc:sldMkLst>
        <pc:spChg chg="mod">
          <ac:chgData name="Minocha, Divya" userId="S::minocha_divy@bentley.edu::5a4544c0-bb8d-48c3-a5d6-4e4195bff182" providerId="AD" clId="Web-{A077E4FC-26AD-4142-A76E-A306F6B50EAD}" dt="2019-12-08T12:02:44.464" v="60"/>
          <ac:spMkLst>
            <pc:docMk/>
            <pc:sldMk cId="2540653421" sldId="313"/>
            <ac:spMk id="4" creationId="{00000000-0000-0000-0000-000000000000}"/>
          </ac:spMkLst>
        </pc:spChg>
        <pc:spChg chg="mod">
          <ac:chgData name="Minocha, Divya" userId="S::minocha_divy@bentley.edu::5a4544c0-bb8d-48c3-a5d6-4e4195bff182" providerId="AD" clId="Web-{A077E4FC-26AD-4142-A76E-A306F6B50EAD}" dt="2019-12-08T12:02:44.433" v="58"/>
          <ac:spMkLst>
            <pc:docMk/>
            <pc:sldMk cId="2540653421" sldId="313"/>
            <ac:spMk id="6" creationId="{00000000-0000-0000-0000-000000000000}"/>
          </ac:spMkLst>
        </pc:spChg>
        <pc:spChg chg="mod">
          <ac:chgData name="Minocha, Divya" userId="S::minocha_divy@bentley.edu::5a4544c0-bb8d-48c3-a5d6-4e4195bff182" providerId="AD" clId="Web-{A077E4FC-26AD-4142-A76E-A306F6B50EAD}" dt="2019-12-08T12:02:44.433" v="59"/>
          <ac:spMkLst>
            <pc:docMk/>
            <pc:sldMk cId="2540653421" sldId="313"/>
            <ac:spMk id="7" creationId="{00000000-0000-0000-0000-000000000000}"/>
          </ac:spMkLst>
        </pc:spChg>
      </pc:sldChg>
      <pc:sldChg chg="modSp">
        <pc:chgData name="Minocha, Divya" userId="S::minocha_divy@bentley.edu::5a4544c0-bb8d-48c3-a5d6-4e4195bff182" providerId="AD" clId="Web-{A077E4FC-26AD-4142-A76E-A306F6B50EAD}" dt="2019-12-08T12:00:39.944" v="46" actId="14100"/>
        <pc:sldMkLst>
          <pc:docMk/>
          <pc:sldMk cId="3697489580" sldId="315"/>
        </pc:sldMkLst>
        <pc:spChg chg="mod">
          <ac:chgData name="Minocha, Divya" userId="S::minocha_divy@bentley.edu::5a4544c0-bb8d-48c3-a5d6-4e4195bff182" providerId="AD" clId="Web-{A077E4FC-26AD-4142-A76E-A306F6B50EAD}" dt="2019-12-08T12:00:39.944" v="46" actId="14100"/>
          <ac:spMkLst>
            <pc:docMk/>
            <pc:sldMk cId="3697489580" sldId="315"/>
            <ac:spMk id="9" creationId="{3AB7AAE3-10B8-4940-95A3-B077B80C17B5}"/>
          </ac:spMkLst>
        </pc:spChg>
        <pc:spChg chg="mod">
          <ac:chgData name="Minocha, Divya" userId="S::minocha_divy@bentley.edu::5a4544c0-bb8d-48c3-a5d6-4e4195bff182" providerId="AD" clId="Web-{A077E4FC-26AD-4142-A76E-A306F6B50EAD}" dt="2019-12-08T12:00:34.694" v="45" actId="1076"/>
          <ac:spMkLst>
            <pc:docMk/>
            <pc:sldMk cId="3697489580" sldId="315"/>
            <ac:spMk id="11" creationId="{4805F51A-986D-42F9-A24E-0174FE581E09}"/>
          </ac:spMkLst>
        </pc:spChg>
      </pc:sldChg>
      <pc:sldChg chg="modSp">
        <pc:chgData name="Minocha, Divya" userId="S::minocha_divy@bentley.edu::5a4544c0-bb8d-48c3-a5d6-4e4195bff182" providerId="AD" clId="Web-{A077E4FC-26AD-4142-A76E-A306F6B50EAD}" dt="2019-12-08T11:59:43.317" v="42" actId="1076"/>
        <pc:sldMkLst>
          <pc:docMk/>
          <pc:sldMk cId="1905589112" sldId="316"/>
        </pc:sldMkLst>
        <pc:spChg chg="mod">
          <ac:chgData name="Minocha, Divya" userId="S::minocha_divy@bentley.edu::5a4544c0-bb8d-48c3-a5d6-4e4195bff182" providerId="AD" clId="Web-{A077E4FC-26AD-4142-A76E-A306F6B50EAD}" dt="2019-12-08T11:58:47.627" v="34"/>
          <ac:spMkLst>
            <pc:docMk/>
            <pc:sldMk cId="1905589112" sldId="316"/>
            <ac:spMk id="4" creationId="{00000000-0000-0000-0000-000000000000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9:43.317" v="42" actId="1076"/>
          <ac:spMkLst>
            <pc:docMk/>
            <pc:sldMk cId="1905589112" sldId="316"/>
            <ac:spMk id="13" creationId="{15751454-5D2D-484E-85C0-6D9CF74E702C}"/>
          </ac:spMkLst>
        </pc:spChg>
        <pc:spChg chg="mod">
          <ac:chgData name="Minocha, Divya" userId="S::minocha_divy@bentley.edu::5a4544c0-bb8d-48c3-a5d6-4e4195bff182" providerId="AD" clId="Web-{A077E4FC-26AD-4142-A76E-A306F6B50EAD}" dt="2019-12-08T11:58:37.892" v="33"/>
          <ac:spMkLst>
            <pc:docMk/>
            <pc:sldMk cId="1905589112" sldId="316"/>
            <ac:spMk id="15" creationId="{598505A8-297D-4763-820F-6108221DEB4E}"/>
          </ac:spMkLst>
        </pc:spChg>
        <pc:picChg chg="mod">
          <ac:chgData name="Minocha, Divya" userId="S::minocha_divy@bentley.edu::5a4544c0-bb8d-48c3-a5d6-4e4195bff182" providerId="AD" clId="Web-{A077E4FC-26AD-4142-A76E-A306F6B50EAD}" dt="2019-12-08T11:59:09.628" v="36" actId="1076"/>
          <ac:picMkLst>
            <pc:docMk/>
            <pc:sldMk cId="1905589112" sldId="316"/>
            <ac:picMk id="8" creationId="{111317C6-CE43-4C84-8ED0-4989E004CEB2}"/>
          </ac:picMkLst>
        </pc:picChg>
        <pc:picChg chg="mod">
          <ac:chgData name="Minocha, Divya" userId="S::minocha_divy@bentley.edu::5a4544c0-bb8d-48c3-a5d6-4e4195bff182" providerId="AD" clId="Web-{A077E4FC-26AD-4142-A76E-A306F6B50EAD}" dt="2019-12-08T11:59:27.457" v="40" actId="1076"/>
          <ac:picMkLst>
            <pc:docMk/>
            <pc:sldMk cId="1905589112" sldId="316"/>
            <ac:picMk id="9" creationId="{42C1F841-D580-47F9-A304-5ACAFBF23A81}"/>
          </ac:picMkLst>
        </pc:picChg>
      </pc:sldChg>
      <pc:sldChg chg="modSp">
        <pc:chgData name="Minocha, Divya" userId="S::minocha_divy@bentley.edu::5a4544c0-bb8d-48c3-a5d6-4e4195bff182" providerId="AD" clId="Web-{A077E4FC-26AD-4142-A76E-A306F6B50EAD}" dt="2019-12-08T12:01:36.493" v="52"/>
        <pc:sldMkLst>
          <pc:docMk/>
          <pc:sldMk cId="1634120263" sldId="317"/>
        </pc:sldMkLst>
        <pc:spChg chg="mod">
          <ac:chgData name="Minocha, Divya" userId="S::minocha_divy@bentley.edu::5a4544c0-bb8d-48c3-a5d6-4e4195bff182" providerId="AD" clId="Web-{A077E4FC-26AD-4142-A76E-A306F6B50EAD}" dt="2019-12-08T12:01:27.492" v="51"/>
          <ac:spMkLst>
            <pc:docMk/>
            <pc:sldMk cId="1634120263" sldId="317"/>
            <ac:spMk id="7" creationId="{1A3ABB37-D2D4-41C4-A9BD-31311AEABE05}"/>
          </ac:spMkLst>
        </pc:spChg>
        <pc:spChg chg="mod">
          <ac:chgData name="Minocha, Divya" userId="S::minocha_divy@bentley.edu::5a4544c0-bb8d-48c3-a5d6-4e4195bff182" providerId="AD" clId="Web-{A077E4FC-26AD-4142-A76E-A306F6B50EAD}" dt="2019-12-08T12:01:36.493" v="52"/>
          <ac:spMkLst>
            <pc:docMk/>
            <pc:sldMk cId="1634120263" sldId="317"/>
            <ac:spMk id="15" creationId="{00000000-0000-0000-0000-000000000000}"/>
          </ac:spMkLst>
        </pc:spChg>
      </pc:sldChg>
    </pc:docChg>
  </pc:docChgLst>
  <pc:docChgLst>
    <pc:chgData name="Alimadhi, Dorina" userId="S::alimadh_dori@bentley.edu::ea6b1116-b089-4132-9346-da8544c143c4" providerId="AD" clId="Web-{8A1079BC-B89A-4775-A83E-EEF15D8542DD}"/>
    <pc:docChg chg="modSld">
      <pc:chgData name="Alimadhi, Dorina" userId="S::alimadh_dori@bentley.edu::ea6b1116-b089-4132-9346-da8544c143c4" providerId="AD" clId="Web-{8A1079BC-B89A-4775-A83E-EEF15D8542DD}" dt="2019-12-05T23:35:55.929" v="75"/>
      <pc:docMkLst>
        <pc:docMk/>
      </pc:docMkLst>
      <pc:sldChg chg="addCm">
        <pc:chgData name="Alimadhi, Dorina" userId="S::alimadh_dori@bentley.edu::ea6b1116-b089-4132-9346-da8544c143c4" providerId="AD" clId="Web-{8A1079BC-B89A-4775-A83E-EEF15D8542DD}" dt="2019-12-05T23:01:23.403" v="0"/>
        <pc:sldMkLst>
          <pc:docMk/>
          <pc:sldMk cId="2031724167" sldId="306"/>
        </pc:sldMkLst>
      </pc:sldChg>
      <pc:sldChg chg="addSp delSp modSp">
        <pc:chgData name="Alimadhi, Dorina" userId="S::alimadh_dori@bentley.edu::ea6b1116-b089-4132-9346-da8544c143c4" providerId="AD" clId="Web-{8A1079BC-B89A-4775-A83E-EEF15D8542DD}" dt="2019-12-05T23:34:39.708" v="65"/>
        <pc:sldMkLst>
          <pc:docMk/>
          <pc:sldMk cId="1778598120" sldId="309"/>
        </pc:sldMkLst>
        <pc:picChg chg="add del mod">
          <ac:chgData name="Alimadhi, Dorina" userId="S::alimadh_dori@bentley.edu::ea6b1116-b089-4132-9346-da8544c143c4" providerId="AD" clId="Web-{8A1079BC-B89A-4775-A83E-EEF15D8542DD}" dt="2019-12-05T23:34:39.708" v="65"/>
          <ac:picMkLst>
            <pc:docMk/>
            <pc:sldMk cId="1778598120" sldId="309"/>
            <ac:picMk id="14" creationId="{AC0C4A17-04E5-44E0-AB2C-D0B9F16CE0A1}"/>
          </ac:picMkLst>
        </pc:picChg>
      </pc:sldChg>
      <pc:sldChg chg="addSp delSp modSp">
        <pc:chgData name="Alimadhi, Dorina" userId="S::alimadh_dori@bentley.edu::ea6b1116-b089-4132-9346-da8544c143c4" providerId="AD" clId="Web-{8A1079BC-B89A-4775-A83E-EEF15D8542DD}" dt="2019-12-05T23:35:55.929" v="75"/>
        <pc:sldMkLst>
          <pc:docMk/>
          <pc:sldMk cId="3507258908" sldId="310"/>
        </pc:sldMkLst>
        <pc:spChg chg="mod">
          <ac:chgData name="Alimadhi, Dorina" userId="S::alimadh_dori@bentley.edu::ea6b1116-b089-4132-9346-da8544c143c4" providerId="AD" clId="Web-{8A1079BC-B89A-4775-A83E-EEF15D8542DD}" dt="2019-12-05T23:33:31.926" v="62" actId="14100"/>
          <ac:spMkLst>
            <pc:docMk/>
            <pc:sldMk cId="3507258908" sldId="310"/>
            <ac:spMk id="3" creationId="{DE9D0F75-42B5-4960-8C3A-291285872DAF}"/>
          </ac:spMkLst>
        </pc:spChg>
        <pc:picChg chg="add mod">
          <ac:chgData name="Alimadhi, Dorina" userId="S::alimadh_dori@bentley.edu::ea6b1116-b089-4132-9346-da8544c143c4" providerId="AD" clId="Web-{8A1079BC-B89A-4775-A83E-EEF15D8542DD}" dt="2019-12-05T23:33:20.502" v="60" actId="1076"/>
          <ac:picMkLst>
            <pc:docMk/>
            <pc:sldMk cId="3507258908" sldId="310"/>
            <ac:picMk id="4" creationId="{FB1BA98B-7328-4041-92CA-6425DAECD5D0}"/>
          </ac:picMkLst>
        </pc:picChg>
        <pc:picChg chg="add del mod">
          <ac:chgData name="Alimadhi, Dorina" userId="S::alimadh_dori@bentley.edu::ea6b1116-b089-4132-9346-da8544c143c4" providerId="AD" clId="Web-{8A1079BC-B89A-4775-A83E-EEF15D8542DD}" dt="2019-12-05T23:35:55.929" v="75"/>
          <ac:picMkLst>
            <pc:docMk/>
            <pc:sldMk cId="3507258908" sldId="310"/>
            <ac:picMk id="6" creationId="{0BA92B96-52E3-40BB-9887-D11247E4553B}"/>
          </ac:picMkLst>
        </pc:picChg>
        <pc:picChg chg="del mod">
          <ac:chgData name="Alimadhi, Dorina" userId="S::alimadh_dori@bentley.edu::ea6b1116-b089-4132-9346-da8544c143c4" providerId="AD" clId="Web-{8A1079BC-B89A-4775-A83E-EEF15D8542DD}" dt="2019-12-05T23:33:14.048" v="58"/>
          <ac:picMkLst>
            <pc:docMk/>
            <pc:sldMk cId="3507258908" sldId="310"/>
            <ac:picMk id="1026" creationId="{F07F4410-C75D-4DAF-83F7-FFEDED246925}"/>
          </ac:picMkLst>
        </pc:picChg>
      </pc:sldChg>
      <pc:sldChg chg="modSp">
        <pc:chgData name="Alimadhi, Dorina" userId="S::alimadh_dori@bentley.edu::ea6b1116-b089-4132-9346-da8544c143c4" providerId="AD" clId="Web-{8A1079BC-B89A-4775-A83E-EEF15D8542DD}" dt="2019-12-05T23:03:33.185" v="23" actId="20577"/>
        <pc:sldMkLst>
          <pc:docMk/>
          <pc:sldMk cId="502682018" sldId="311"/>
        </pc:sldMkLst>
        <pc:spChg chg="mod">
          <ac:chgData name="Alimadhi, Dorina" userId="S::alimadh_dori@bentley.edu::ea6b1116-b089-4132-9346-da8544c143c4" providerId="AD" clId="Web-{8A1079BC-B89A-4775-A83E-EEF15D8542DD}" dt="2019-12-05T23:03:33.185" v="23" actId="20577"/>
          <ac:spMkLst>
            <pc:docMk/>
            <pc:sldMk cId="502682018" sldId="311"/>
            <ac:spMk id="3" creationId="{DE9D0F75-42B5-4960-8C3A-291285872DAF}"/>
          </ac:spMkLst>
        </pc:spChg>
      </pc:sldChg>
      <pc:sldChg chg="modSp">
        <pc:chgData name="Alimadhi, Dorina" userId="S::alimadh_dori@bentley.edu::ea6b1116-b089-4132-9346-da8544c143c4" providerId="AD" clId="Web-{8A1079BC-B89A-4775-A83E-EEF15D8542DD}" dt="2019-12-05T23:18:52.439" v="51" actId="20577"/>
        <pc:sldMkLst>
          <pc:docMk/>
          <pc:sldMk cId="2540653421" sldId="313"/>
        </pc:sldMkLst>
        <pc:spChg chg="mod">
          <ac:chgData name="Alimadhi, Dorina" userId="S::alimadh_dori@bentley.edu::ea6b1116-b089-4132-9346-da8544c143c4" providerId="AD" clId="Web-{8A1079BC-B89A-4775-A83E-EEF15D8542DD}" dt="2019-12-05T23:18:52.439" v="51" actId="20577"/>
          <ac:spMkLst>
            <pc:docMk/>
            <pc:sldMk cId="2540653421" sldId="313"/>
            <ac:spMk id="3" creationId="{DE9D0F75-42B5-4960-8C3A-291285872DAF}"/>
          </ac:spMkLst>
        </pc:spChg>
      </pc:sldChg>
    </pc:docChg>
  </pc:docChgLst>
  <pc:docChgLst>
    <pc:chgData name="Alimadhi, Dorina" userId="S::alimadh_dori@bentley.edu::ea6b1116-b089-4132-9346-da8544c143c4" providerId="AD" clId="Web-{FD6B945E-C7DC-4357-BA66-E5230E4DE174}"/>
    <pc:docChg chg="modSld">
      <pc:chgData name="Alimadhi, Dorina" userId="S::alimadh_dori@bentley.edu::ea6b1116-b089-4132-9346-da8544c143c4" providerId="AD" clId="Web-{FD6B945E-C7DC-4357-BA66-E5230E4DE174}" dt="2019-12-08T06:49:11.444" v="26"/>
      <pc:docMkLst>
        <pc:docMk/>
      </pc:docMkLst>
      <pc:sldChg chg="modSp">
        <pc:chgData name="Alimadhi, Dorina" userId="S::alimadh_dori@bentley.edu::ea6b1116-b089-4132-9346-da8544c143c4" providerId="AD" clId="Web-{FD6B945E-C7DC-4357-BA66-E5230E4DE174}" dt="2019-12-08T06:48:02.676" v="16" actId="20577"/>
        <pc:sldMkLst>
          <pc:docMk/>
          <pc:sldMk cId="4091674644" sldId="292"/>
        </pc:sldMkLst>
        <pc:spChg chg="mod">
          <ac:chgData name="Alimadhi, Dorina" userId="S::alimadh_dori@bentley.edu::ea6b1116-b089-4132-9346-da8544c143c4" providerId="AD" clId="Web-{FD6B945E-C7DC-4357-BA66-E5230E4DE174}" dt="2019-12-08T06:48:02.676" v="16" actId="20577"/>
          <ac:spMkLst>
            <pc:docMk/>
            <pc:sldMk cId="4091674644" sldId="292"/>
            <ac:spMk id="3" creationId="{200B3D2B-613A-41BE-987D-E6A1324B456D}"/>
          </ac:spMkLst>
        </pc:spChg>
      </pc:sldChg>
      <pc:sldChg chg="modSp">
        <pc:chgData name="Alimadhi, Dorina" userId="S::alimadh_dori@bentley.edu::ea6b1116-b089-4132-9346-da8544c143c4" providerId="AD" clId="Web-{FD6B945E-C7DC-4357-BA66-E5230E4DE174}" dt="2019-12-08T06:49:11.444" v="26"/>
        <pc:sldMkLst>
          <pc:docMk/>
          <pc:sldMk cId="722098795" sldId="297"/>
        </pc:sldMkLst>
        <pc:spChg chg="mod">
          <ac:chgData name="Alimadhi, Dorina" userId="S::alimadh_dori@bentley.edu::ea6b1116-b089-4132-9346-da8544c143c4" providerId="AD" clId="Web-{FD6B945E-C7DC-4357-BA66-E5230E4DE174}" dt="2019-12-08T06:49:11.444" v="26"/>
          <ac:spMkLst>
            <pc:docMk/>
            <pc:sldMk cId="722098795" sldId="297"/>
            <ac:spMk id="2" creationId="{3560F281-4FF6-4617-A809-AC9C15ECF18A}"/>
          </ac:spMkLst>
        </pc:spChg>
        <pc:spChg chg="mod">
          <ac:chgData name="Alimadhi, Dorina" userId="S::alimadh_dori@bentley.edu::ea6b1116-b089-4132-9346-da8544c143c4" providerId="AD" clId="Web-{FD6B945E-C7DC-4357-BA66-E5230E4DE174}" dt="2019-12-08T06:49:10.209" v="25" actId="20577"/>
          <ac:spMkLst>
            <pc:docMk/>
            <pc:sldMk cId="722098795" sldId="297"/>
            <ac:spMk id="3" creationId="{611DC577-0A95-47D0-95D9-5F8DA763D46B}"/>
          </ac:spMkLst>
        </pc:spChg>
      </pc:sldChg>
      <pc:sldChg chg="addCm">
        <pc:chgData name="Alimadhi, Dorina" userId="S::alimadh_dori@bentley.edu::ea6b1116-b089-4132-9346-da8544c143c4" providerId="AD" clId="Web-{FD6B945E-C7DC-4357-BA66-E5230E4DE174}" dt="2019-12-08T06:45:43.874" v="0"/>
        <pc:sldMkLst>
          <pc:docMk/>
          <pc:sldMk cId="3697489580" sldId="315"/>
        </pc:sldMkLst>
      </pc:sldChg>
    </pc:docChg>
  </pc:docChgLst>
  <pc:docChgLst>
    <pc:chgData name="Alimadhi, Dorina" userId="S::alimadh_dori@bentley.edu::ea6b1116-b089-4132-9346-da8544c143c4" providerId="AD" clId="Web-{F4DBCC85-9B29-4B90-8BFA-1319FECFFFAF}"/>
    <pc:docChg chg="modSld sldOrd">
      <pc:chgData name="Alimadhi, Dorina" userId="S::alimadh_dori@bentley.edu::ea6b1116-b089-4132-9346-da8544c143c4" providerId="AD" clId="Web-{F4DBCC85-9B29-4B90-8BFA-1319FECFFFAF}" dt="2019-12-08T15:52:19.340" v="25" actId="20577"/>
      <pc:docMkLst>
        <pc:docMk/>
      </pc:docMkLst>
      <pc:sldChg chg="modSp">
        <pc:chgData name="Alimadhi, Dorina" userId="S::alimadh_dori@bentley.edu::ea6b1116-b089-4132-9346-da8544c143c4" providerId="AD" clId="Web-{F4DBCC85-9B29-4B90-8BFA-1319FECFFFAF}" dt="2019-12-08T15:52:19.340" v="25" actId="20577"/>
        <pc:sldMkLst>
          <pc:docMk/>
          <pc:sldMk cId="2031724167" sldId="306"/>
        </pc:sldMkLst>
        <pc:spChg chg="mod">
          <ac:chgData name="Alimadhi, Dorina" userId="S::alimadh_dori@bentley.edu::ea6b1116-b089-4132-9346-da8544c143c4" providerId="AD" clId="Web-{F4DBCC85-9B29-4B90-8BFA-1319FECFFFAF}" dt="2019-12-08T15:52:19.340" v="25" actId="20577"/>
          <ac:spMkLst>
            <pc:docMk/>
            <pc:sldMk cId="2031724167" sldId="306"/>
            <ac:spMk id="31" creationId="{F1285219-1AFB-4F58-BC47-6C5BE895C034}"/>
          </ac:spMkLst>
        </pc:spChg>
      </pc:sldChg>
      <pc:sldChg chg="ord">
        <pc:chgData name="Alimadhi, Dorina" userId="S::alimadh_dori@bentley.edu::ea6b1116-b089-4132-9346-da8544c143c4" providerId="AD" clId="Web-{F4DBCC85-9B29-4B90-8BFA-1319FECFFFAF}" dt="2019-12-08T15:42:02.697" v="1"/>
        <pc:sldMkLst>
          <pc:docMk/>
          <pc:sldMk cId="3507258908" sldId="310"/>
        </pc:sldMkLst>
      </pc:sldChg>
      <pc:sldChg chg="addCm delCm">
        <pc:chgData name="Alimadhi, Dorina" userId="S::alimadh_dori@bentley.edu::ea6b1116-b089-4132-9346-da8544c143c4" providerId="AD" clId="Web-{F4DBCC85-9B29-4B90-8BFA-1319FECFFFAF}" dt="2019-12-08T15:44:15.621" v="3"/>
        <pc:sldMkLst>
          <pc:docMk/>
          <pc:sldMk cId="3697489580" sldId="315"/>
        </pc:sldMkLst>
      </pc:sldChg>
      <pc:sldChg chg="delCm">
        <pc:chgData name="Alimadhi, Dorina" userId="S::alimadh_dori@bentley.edu::ea6b1116-b089-4132-9346-da8544c143c4" providerId="AD" clId="Web-{F4DBCC85-9B29-4B90-8BFA-1319FECFFFAF}" dt="2019-12-08T15:41:53.869" v="0"/>
        <pc:sldMkLst>
          <pc:docMk/>
          <pc:sldMk cId="1905589112" sldId="316"/>
        </pc:sldMkLst>
      </pc:sldChg>
      <pc:sldChg chg="addSp delSp modSp ord addAnim delAnim">
        <pc:chgData name="Alimadhi, Dorina" userId="S::alimadh_dori@bentley.edu::ea6b1116-b089-4132-9346-da8544c143c4" providerId="AD" clId="Web-{F4DBCC85-9B29-4B90-8BFA-1319FECFFFAF}" dt="2019-12-08T15:49:04.762" v="10" actId="14100"/>
        <pc:sldMkLst>
          <pc:docMk/>
          <pc:sldMk cId="1634120263" sldId="317"/>
        </pc:sldMkLst>
        <pc:picChg chg="add del">
          <ac:chgData name="Alimadhi, Dorina" userId="S::alimadh_dori@bentley.edu::ea6b1116-b089-4132-9346-da8544c143c4" providerId="AD" clId="Web-{F4DBCC85-9B29-4B90-8BFA-1319FECFFFAF}" dt="2019-12-08T15:48:52.434" v="7"/>
          <ac:picMkLst>
            <pc:docMk/>
            <pc:sldMk cId="1634120263" sldId="317"/>
            <ac:picMk id="5" creationId="{23C28389-CA25-48B2-A433-189701033654}"/>
          </ac:picMkLst>
        </pc:picChg>
        <pc:picChg chg="mod">
          <ac:chgData name="Alimadhi, Dorina" userId="S::alimadh_dori@bentley.edu::ea6b1116-b089-4132-9346-da8544c143c4" providerId="AD" clId="Web-{F4DBCC85-9B29-4B90-8BFA-1319FECFFFAF}" dt="2019-12-08T15:49:04.762" v="10" actId="14100"/>
          <ac:picMkLst>
            <pc:docMk/>
            <pc:sldMk cId="1634120263" sldId="317"/>
            <ac:picMk id="6" creationId="{0BA92B96-52E3-40BB-9887-D11247E4553B}"/>
          </ac:picMkLst>
        </pc:picChg>
      </pc:sldChg>
    </pc:docChg>
  </pc:docChgLst>
  <pc:docChgLst>
    <pc:chgData name="Alimadhi, Dorina" userId="S::alimadh_dori@bentley.edu::ea6b1116-b089-4132-9346-da8544c143c4" providerId="AD" clId="Web-{49200CE9-5D2F-4D83-87E8-22BEEF45FD8C}"/>
    <pc:docChg chg="modSld">
      <pc:chgData name="Alimadhi, Dorina" userId="S::alimadh_dori@bentley.edu::ea6b1116-b089-4132-9346-da8544c143c4" providerId="AD" clId="Web-{49200CE9-5D2F-4D83-87E8-22BEEF45FD8C}" dt="2019-12-04T18:08:39.490" v="142" actId="14100"/>
      <pc:docMkLst>
        <pc:docMk/>
      </pc:docMkLst>
      <pc:sldChg chg="modSp">
        <pc:chgData name="Alimadhi, Dorina" userId="S::alimadh_dori@bentley.edu::ea6b1116-b089-4132-9346-da8544c143c4" providerId="AD" clId="Web-{49200CE9-5D2F-4D83-87E8-22BEEF45FD8C}" dt="2019-12-04T18:08:39.490" v="142" actId="14100"/>
        <pc:sldMkLst>
          <pc:docMk/>
          <pc:sldMk cId="1329746698" sldId="283"/>
        </pc:sldMkLst>
        <pc:spChg chg="mod">
          <ac:chgData name="Alimadhi, Dorina" userId="S::alimadh_dori@bentley.edu::ea6b1116-b089-4132-9346-da8544c143c4" providerId="AD" clId="Web-{49200CE9-5D2F-4D83-87E8-22BEEF45FD8C}" dt="2019-12-04T18:08:39.490" v="142" actId="14100"/>
          <ac:spMkLst>
            <pc:docMk/>
            <pc:sldMk cId="1329746698" sldId="283"/>
            <ac:spMk id="4101" creationId="{169C003E-0013-49AF-B405-8AF3C785BC1D}"/>
          </ac:spMkLst>
        </pc:spChg>
      </pc:sldChg>
      <pc:sldChg chg="addSp delSp modSp">
        <pc:chgData name="Alimadhi, Dorina" userId="S::alimadh_dori@bentley.edu::ea6b1116-b089-4132-9346-da8544c143c4" providerId="AD" clId="Web-{49200CE9-5D2F-4D83-87E8-22BEEF45FD8C}" dt="2019-12-04T15:15:34.976" v="141" actId="20577"/>
        <pc:sldMkLst>
          <pc:docMk/>
          <pc:sldMk cId="2031724167" sldId="306"/>
        </pc:sldMkLst>
        <pc:spChg chg="del">
          <ac:chgData name="Alimadhi, Dorina" userId="S::alimadh_dori@bentley.edu::ea6b1116-b089-4132-9346-da8544c143c4" providerId="AD" clId="Web-{49200CE9-5D2F-4D83-87E8-22BEEF45FD8C}" dt="2019-12-04T15:15:07.366" v="133"/>
          <ac:spMkLst>
            <pc:docMk/>
            <pc:sldMk cId="2031724167" sldId="306"/>
            <ac:spMk id="27" creationId="{94C0A6DA-7FD4-420E-A3C5-792208C52F7E}"/>
          </ac:spMkLst>
        </pc:spChg>
        <pc:spChg chg="del">
          <ac:chgData name="Alimadhi, Dorina" userId="S::alimadh_dori@bentley.edu::ea6b1116-b089-4132-9346-da8544c143c4" providerId="AD" clId="Web-{49200CE9-5D2F-4D83-87E8-22BEEF45FD8C}" dt="2019-12-04T15:15:06.959" v="129"/>
          <ac:spMkLst>
            <pc:docMk/>
            <pc:sldMk cId="2031724167" sldId="306"/>
            <ac:spMk id="28" creationId="{A656A079-9B20-4951-9BD2-151EB50E5B2E}"/>
          </ac:spMkLst>
        </pc:spChg>
        <pc:spChg chg="del">
          <ac:chgData name="Alimadhi, Dorina" userId="S::alimadh_dori@bentley.edu::ea6b1116-b089-4132-9346-da8544c143c4" providerId="AD" clId="Web-{49200CE9-5D2F-4D83-87E8-22BEEF45FD8C}" dt="2019-12-04T15:15:07.319" v="132"/>
          <ac:spMkLst>
            <pc:docMk/>
            <pc:sldMk cId="2031724167" sldId="306"/>
            <ac:spMk id="29" creationId="{421B938A-F29F-4874-A1F2-F71ABD087530}"/>
          </ac:spMkLst>
        </pc:spChg>
        <pc:spChg chg="del">
          <ac:chgData name="Alimadhi, Dorina" userId="S::alimadh_dori@bentley.edu::ea6b1116-b089-4132-9346-da8544c143c4" providerId="AD" clId="Web-{49200CE9-5D2F-4D83-87E8-22BEEF45FD8C}" dt="2019-12-04T15:15:06.897" v="128"/>
          <ac:spMkLst>
            <pc:docMk/>
            <pc:sldMk cId="2031724167" sldId="306"/>
            <ac:spMk id="30" creationId="{DEE56DA1-28E3-47C2-B7FD-8B27D7B670A7}"/>
          </ac:spMkLst>
        </pc:spChg>
        <pc:graphicFrameChg chg="add mod modGraphic">
          <ac:chgData name="Alimadhi, Dorina" userId="S::alimadh_dori@bentley.edu::ea6b1116-b089-4132-9346-da8544c143c4" providerId="AD" clId="Web-{49200CE9-5D2F-4D83-87E8-22BEEF45FD8C}" dt="2019-12-04T15:15:34.976" v="141" actId="20577"/>
          <ac:graphicFrameMkLst>
            <pc:docMk/>
            <pc:sldMk cId="2031724167" sldId="306"/>
            <ac:graphicFrameMk id="7" creationId="{178DF607-C0C0-4ADF-9518-3AE9857D7D53}"/>
          </ac:graphicFrameMkLst>
        </pc:graphicFrameChg>
        <pc:picChg chg="add del mod">
          <ac:chgData name="Alimadhi, Dorina" userId="S::alimadh_dori@bentley.edu::ea6b1116-b089-4132-9346-da8544c143c4" providerId="AD" clId="Web-{49200CE9-5D2F-4D83-87E8-22BEEF45FD8C}" dt="2019-12-04T15:03:06.156" v="6"/>
          <ac:picMkLst>
            <pc:docMk/>
            <pc:sldMk cId="2031724167" sldId="306"/>
            <ac:picMk id="2" creationId="{91371929-022E-4A2F-B258-6DD31C25756E}"/>
          </ac:picMkLst>
        </pc:picChg>
        <pc:picChg chg="add del mod">
          <ac:chgData name="Alimadhi, Dorina" userId="S::alimadh_dori@bentley.edu::ea6b1116-b089-4132-9346-da8544c143c4" providerId="AD" clId="Web-{49200CE9-5D2F-4D83-87E8-22BEEF45FD8C}" dt="2019-12-04T15:06:13.478" v="15"/>
          <ac:picMkLst>
            <pc:docMk/>
            <pc:sldMk cId="2031724167" sldId="306"/>
            <ac:picMk id="4" creationId="{CF8F9FA4-D734-4CF2-8FAE-25295FC10E19}"/>
          </ac:picMkLst>
        </pc:picChg>
        <pc:picChg chg="del mod">
          <ac:chgData name="Alimadhi, Dorina" userId="S::alimadh_dori@bentley.edu::ea6b1116-b089-4132-9346-da8544c143c4" providerId="AD" clId="Web-{49200CE9-5D2F-4D83-87E8-22BEEF45FD8C}" dt="2019-12-04T15:15:07.006" v="130"/>
          <ac:picMkLst>
            <pc:docMk/>
            <pc:sldMk cId="2031724167" sldId="306"/>
            <ac:picMk id="32" creationId="{F027E95E-BB5C-4970-A81C-EE72D0D99470}"/>
          </ac:picMkLst>
        </pc:picChg>
      </pc:sldChg>
    </pc:docChg>
  </pc:docChgLst>
  <pc:docChgLst>
    <pc:chgData name="Alimadhi, Dorina" userId="S::alimadh_dori@bentley.edu::ea6b1116-b089-4132-9346-da8544c143c4" providerId="AD" clId="Web-{5542FC01-F190-4522-BD27-6A42D2EC1763}"/>
    <pc:docChg chg="delSld">
      <pc:chgData name="Alimadhi, Dorina" userId="S::alimadh_dori@bentley.edu::ea6b1116-b089-4132-9346-da8544c143c4" providerId="AD" clId="Web-{5542FC01-F190-4522-BD27-6A42D2EC1763}" dt="2019-12-05T04:14:33.256" v="0"/>
      <pc:docMkLst>
        <pc:docMk/>
      </pc:docMkLst>
      <pc:sldChg chg="del">
        <pc:chgData name="Alimadhi, Dorina" userId="S::alimadh_dori@bentley.edu::ea6b1116-b089-4132-9346-da8544c143c4" providerId="AD" clId="Web-{5542FC01-F190-4522-BD27-6A42D2EC1763}" dt="2019-12-05T04:14:33.256" v="0"/>
        <pc:sldMkLst>
          <pc:docMk/>
          <pc:sldMk cId="3939967917" sldId="307"/>
        </pc:sldMkLst>
      </pc:sldChg>
    </pc:docChg>
  </pc:docChgLst>
  <pc:docChgLst>
    <pc:chgData name="Kaya, Elif" userId="S::kaya_elif@bentley.edu::bd711ab1-0f30-48b2-8d14-9eb8bf82165a" providerId="AD" clId="Web-{EFBF7A09-A7BE-ACB1-731E-2F01D623294C}"/>
    <pc:docChg chg="modSld">
      <pc:chgData name="Kaya, Elif" userId="S::kaya_elif@bentley.edu::bd711ab1-0f30-48b2-8d14-9eb8bf82165a" providerId="AD" clId="Web-{EFBF7A09-A7BE-ACB1-731E-2F01D623294C}" dt="2019-12-08T15:17:16.888" v="6"/>
      <pc:docMkLst>
        <pc:docMk/>
      </pc:docMkLst>
      <pc:sldChg chg="addSp delSp modSp delAnim">
        <pc:chgData name="Kaya, Elif" userId="S::kaya_elif@bentley.edu::bd711ab1-0f30-48b2-8d14-9eb8bf82165a" providerId="AD" clId="Web-{EFBF7A09-A7BE-ACB1-731E-2F01D623294C}" dt="2019-12-08T15:14:44.991" v="5" actId="14100"/>
        <pc:sldMkLst>
          <pc:docMk/>
          <pc:sldMk cId="3507258908" sldId="310"/>
        </pc:sldMkLst>
        <pc:picChg chg="del">
          <ac:chgData name="Kaya, Elif" userId="S::kaya_elif@bentley.edu::bd711ab1-0f30-48b2-8d14-9eb8bf82165a" providerId="AD" clId="Web-{EFBF7A09-A7BE-ACB1-731E-2F01D623294C}" dt="2019-12-08T15:14:27.584" v="0"/>
          <ac:picMkLst>
            <pc:docMk/>
            <pc:sldMk cId="3507258908" sldId="310"/>
            <ac:picMk id="4" creationId="{FB1BA98B-7328-4041-92CA-6425DAECD5D0}"/>
          </ac:picMkLst>
        </pc:picChg>
        <pc:picChg chg="add mod">
          <ac:chgData name="Kaya, Elif" userId="S::kaya_elif@bentley.edu::bd711ab1-0f30-48b2-8d14-9eb8bf82165a" providerId="AD" clId="Web-{EFBF7A09-A7BE-ACB1-731E-2F01D623294C}" dt="2019-12-08T15:14:44.991" v="5" actId="14100"/>
          <ac:picMkLst>
            <pc:docMk/>
            <pc:sldMk cId="3507258908" sldId="310"/>
            <ac:picMk id="5" creationId="{F2DC5351-41BC-415E-A756-4AF57755BC85}"/>
          </ac:picMkLst>
        </pc:picChg>
      </pc:sldChg>
      <pc:sldChg chg="addCm">
        <pc:chgData name="Kaya, Elif" userId="S::kaya_elif@bentley.edu::bd711ab1-0f30-48b2-8d14-9eb8bf82165a" providerId="AD" clId="Web-{EFBF7A09-A7BE-ACB1-731E-2F01D623294C}" dt="2019-12-08T15:17:16.888" v="6"/>
        <pc:sldMkLst>
          <pc:docMk/>
          <pc:sldMk cId="1634120263" sldId="317"/>
        </pc:sldMkLst>
      </pc:sldChg>
    </pc:docChg>
  </pc:docChgLst>
  <pc:docChgLst>
    <pc:chgData name="Alimadhi, Dorina" userId="S::alimadh_dori@bentley.edu::ea6b1116-b089-4132-9346-da8544c143c4" providerId="AD" clId="Web-{7B73CF56-19D8-4252-BCA9-B494054E42A1}"/>
    <pc:docChg chg="delSld modSld">
      <pc:chgData name="Alimadhi, Dorina" userId="S::alimadh_dori@bentley.edu::ea6b1116-b089-4132-9346-da8544c143c4" providerId="AD" clId="Web-{7B73CF56-19D8-4252-BCA9-B494054E42A1}" dt="2019-12-05T23:41:50.411" v="78" actId="20577"/>
      <pc:docMkLst>
        <pc:docMk/>
      </pc:docMkLst>
      <pc:sldChg chg="addSp delSp modSp del">
        <pc:chgData name="Alimadhi, Dorina" userId="S::alimadh_dori@bentley.edu::ea6b1116-b089-4132-9346-da8544c143c4" providerId="AD" clId="Web-{7B73CF56-19D8-4252-BCA9-B494054E42A1}" dt="2019-12-05T23:40:08.646" v="63"/>
        <pc:sldMkLst>
          <pc:docMk/>
          <pc:sldMk cId="1778598120" sldId="309"/>
        </pc:sldMkLst>
        <pc:spChg chg="del">
          <ac:chgData name="Alimadhi, Dorina" userId="S::alimadh_dori@bentley.edu::ea6b1116-b089-4132-9346-da8544c143c4" providerId="AD" clId="Web-{7B73CF56-19D8-4252-BCA9-B494054E42A1}" dt="2019-12-05T23:36:44.457" v="2"/>
          <ac:spMkLst>
            <pc:docMk/>
            <pc:sldMk cId="1778598120" sldId="309"/>
            <ac:spMk id="2" creationId="{623FB4D5-DA14-4F29-9320-2DE0A6B571B9}"/>
          </ac:spMkLst>
        </pc:spChg>
        <pc:spChg chg="mod">
          <ac:chgData name="Alimadhi, Dorina" userId="S::alimadh_dori@bentley.edu::ea6b1116-b089-4132-9346-da8544c143c4" providerId="AD" clId="Web-{7B73CF56-19D8-4252-BCA9-B494054E42A1}" dt="2019-12-05T23:37:12.879" v="7" actId="20577"/>
          <ac:spMkLst>
            <pc:docMk/>
            <pc:sldMk cId="1778598120" sldId="309"/>
            <ac:spMk id="3" creationId="{DE9D0F75-42B5-4960-8C3A-291285872DAF}"/>
          </ac:spMkLst>
        </pc:spChg>
        <pc:spChg chg="add mod">
          <ac:chgData name="Alimadhi, Dorina" userId="S::alimadh_dori@bentley.edu::ea6b1116-b089-4132-9346-da8544c143c4" providerId="AD" clId="Web-{7B73CF56-19D8-4252-BCA9-B494054E42A1}" dt="2019-12-05T23:36:44.457" v="2"/>
          <ac:spMkLst>
            <pc:docMk/>
            <pc:sldMk cId="1778598120" sldId="309"/>
            <ac:spMk id="5" creationId="{0A23C0AC-0BF3-4C8D-BB79-6869616A0B9D}"/>
          </ac:spMkLst>
        </pc:spChg>
      </pc:sldChg>
      <pc:sldChg chg="addSp delSp modSp">
        <pc:chgData name="Alimadhi, Dorina" userId="S::alimadh_dori@bentley.edu::ea6b1116-b089-4132-9346-da8544c143c4" providerId="AD" clId="Web-{7B73CF56-19D8-4252-BCA9-B494054E42A1}" dt="2019-12-05T23:39:55.520" v="62" actId="1076"/>
        <pc:sldMkLst>
          <pc:docMk/>
          <pc:sldMk cId="3507258908" sldId="310"/>
        </pc:sldMkLst>
        <pc:spChg chg="add del mod">
          <ac:chgData name="Alimadhi, Dorina" userId="S::alimadh_dori@bentley.edu::ea6b1116-b089-4132-9346-da8544c143c4" providerId="AD" clId="Web-{7B73CF56-19D8-4252-BCA9-B494054E42A1}" dt="2019-12-05T23:39:22.130" v="57"/>
          <ac:spMkLst>
            <pc:docMk/>
            <pc:sldMk cId="3507258908" sldId="310"/>
            <ac:spMk id="5" creationId="{38037380-F6E7-47EA-8EAE-4451DA020B70}"/>
          </ac:spMkLst>
        </pc:spChg>
        <pc:spChg chg="add mod">
          <ac:chgData name="Alimadhi, Dorina" userId="S::alimadh_dori@bentley.edu::ea6b1116-b089-4132-9346-da8544c143c4" providerId="AD" clId="Web-{7B73CF56-19D8-4252-BCA9-B494054E42A1}" dt="2019-12-05T23:39:55.520" v="62" actId="1076"/>
          <ac:spMkLst>
            <pc:docMk/>
            <pc:sldMk cId="3507258908" sldId="310"/>
            <ac:spMk id="7" creationId="{1A3ABB37-D2D4-41C4-A9BD-31311AEABE05}"/>
          </ac:spMkLst>
        </pc:spChg>
        <pc:spChg chg="add mod">
          <ac:chgData name="Alimadhi, Dorina" userId="S::alimadh_dori@bentley.edu::ea6b1116-b089-4132-9346-da8544c143c4" providerId="AD" clId="Web-{7B73CF56-19D8-4252-BCA9-B494054E42A1}" dt="2019-12-05T23:36:59.738" v="5" actId="14100"/>
          <ac:spMkLst>
            <pc:docMk/>
            <pc:sldMk cId="3507258908" sldId="310"/>
            <ac:spMk id="13" creationId="{FCD58B8A-7FB0-4BA0-B617-F926C2181B52}"/>
          </ac:spMkLst>
        </pc:spChg>
        <pc:picChg chg="mod">
          <ac:chgData name="Alimadhi, Dorina" userId="S::alimadh_dori@bentley.edu::ea6b1116-b089-4132-9346-da8544c143c4" providerId="AD" clId="Web-{7B73CF56-19D8-4252-BCA9-B494054E42A1}" dt="2019-12-05T23:36:37.285" v="1" actId="14100"/>
          <ac:picMkLst>
            <pc:docMk/>
            <pc:sldMk cId="3507258908" sldId="310"/>
            <ac:picMk id="6" creationId="{0BA92B96-52E3-40BB-9887-D11247E4553B}"/>
          </ac:picMkLst>
        </pc:picChg>
      </pc:sldChg>
      <pc:sldChg chg="modSp">
        <pc:chgData name="Alimadhi, Dorina" userId="S::alimadh_dori@bentley.edu::ea6b1116-b089-4132-9346-da8544c143c4" providerId="AD" clId="Web-{7B73CF56-19D8-4252-BCA9-B494054E42A1}" dt="2019-12-05T23:41:50.411" v="78" actId="20577"/>
        <pc:sldMkLst>
          <pc:docMk/>
          <pc:sldMk cId="502682018" sldId="311"/>
        </pc:sldMkLst>
        <pc:spChg chg="mod">
          <ac:chgData name="Alimadhi, Dorina" userId="S::alimadh_dori@bentley.edu::ea6b1116-b089-4132-9346-da8544c143c4" providerId="AD" clId="Web-{7B73CF56-19D8-4252-BCA9-B494054E42A1}" dt="2019-12-05T23:41:50.411" v="78" actId="20577"/>
          <ac:spMkLst>
            <pc:docMk/>
            <pc:sldMk cId="502682018" sldId="311"/>
            <ac:spMk id="3" creationId="{DE9D0F75-42B5-4960-8C3A-291285872DAF}"/>
          </ac:spMkLst>
        </pc:spChg>
      </pc:sldChg>
      <pc:sldChg chg="modSp">
        <pc:chgData name="Alimadhi, Dorina" userId="S::alimadh_dori@bentley.edu::ea6b1116-b089-4132-9346-da8544c143c4" providerId="AD" clId="Web-{7B73CF56-19D8-4252-BCA9-B494054E42A1}" dt="2019-12-05T23:41:06.489" v="72" actId="20577"/>
        <pc:sldMkLst>
          <pc:docMk/>
          <pc:sldMk cId="2540653421" sldId="313"/>
        </pc:sldMkLst>
        <pc:spChg chg="mod">
          <ac:chgData name="Alimadhi, Dorina" userId="S::alimadh_dori@bentley.edu::ea6b1116-b089-4132-9346-da8544c143c4" providerId="AD" clId="Web-{7B73CF56-19D8-4252-BCA9-B494054E42A1}" dt="2019-12-05T23:41:06.489" v="72" actId="20577"/>
          <ac:spMkLst>
            <pc:docMk/>
            <pc:sldMk cId="2540653421" sldId="313"/>
            <ac:spMk id="3" creationId="{DE9D0F75-42B5-4960-8C3A-291285872DAF}"/>
          </ac:spMkLst>
        </pc:spChg>
      </pc:sldChg>
    </pc:docChg>
  </pc:docChgLst>
  <pc:docChgLst>
    <pc:chgData name="Jagannathan Seshadri, Dilip" userId="S::jaganna_dili@bentley.edu::2c84812a-9938-42c8-8909-cfbf7e7e4288" providerId="AD" clId="Web-{9C352082-A150-198E-4DD5-EB0F22894C83}"/>
    <pc:docChg chg="modSld">
      <pc:chgData name="Jagannathan Seshadri, Dilip" userId="S::jaganna_dili@bentley.edu::2c84812a-9938-42c8-8909-cfbf7e7e4288" providerId="AD" clId="Web-{9C352082-A150-198E-4DD5-EB0F22894C83}" dt="2019-12-06T03:57:56.154" v="7" actId="20577"/>
      <pc:docMkLst>
        <pc:docMk/>
      </pc:docMkLst>
      <pc:sldChg chg="modSp">
        <pc:chgData name="Jagannathan Seshadri, Dilip" userId="S::jaganna_dili@bentley.edu::2c84812a-9938-42c8-8909-cfbf7e7e4288" providerId="AD" clId="Web-{9C352082-A150-198E-4DD5-EB0F22894C83}" dt="2019-12-06T03:57:56.154" v="6" actId="20577"/>
        <pc:sldMkLst>
          <pc:docMk/>
          <pc:sldMk cId="2031724167" sldId="306"/>
        </pc:sldMkLst>
        <pc:spChg chg="mod">
          <ac:chgData name="Jagannathan Seshadri, Dilip" userId="S::jaganna_dili@bentley.edu::2c84812a-9938-42c8-8909-cfbf7e7e4288" providerId="AD" clId="Web-{9C352082-A150-198E-4DD5-EB0F22894C83}" dt="2019-12-06T03:57:56.154" v="6" actId="20577"/>
          <ac:spMkLst>
            <pc:docMk/>
            <pc:sldMk cId="2031724167" sldId="306"/>
            <ac:spMk id="67" creationId="{3FFDB511-198B-46F5-8264-445F2073A861}"/>
          </ac:spMkLst>
        </pc:spChg>
      </pc:sldChg>
    </pc:docChg>
  </pc:docChgLst>
  <pc:docChgLst>
    <pc:chgData name="Kaya, Elif" userId="S::kaya_elif@bentley.edu::bd711ab1-0f30-48b2-8d14-9eb8bf82165a" providerId="AD" clId="Web-{CF3CED2B-6296-3D73-1912-4CBB7CA4EDAB}"/>
    <pc:docChg chg="">
      <pc:chgData name="Kaya, Elif" userId="S::kaya_elif@bentley.edu::bd711ab1-0f30-48b2-8d14-9eb8bf82165a" providerId="AD" clId="Web-{CF3CED2B-6296-3D73-1912-4CBB7CA4EDAB}" dt="2019-12-06T02:59:46.798" v="0"/>
      <pc:docMkLst>
        <pc:docMk/>
      </pc:docMkLst>
      <pc:sldChg chg="addCm">
        <pc:chgData name="Kaya, Elif" userId="S::kaya_elif@bentley.edu::bd711ab1-0f30-48b2-8d14-9eb8bf82165a" providerId="AD" clId="Web-{CF3CED2B-6296-3D73-1912-4CBB7CA4EDAB}" dt="2019-12-06T02:59:46.798" v="0"/>
        <pc:sldMkLst>
          <pc:docMk/>
          <pc:sldMk cId="3507258908" sldId="310"/>
        </pc:sldMkLst>
      </pc:sldChg>
    </pc:docChg>
  </pc:docChgLst>
  <pc:docChgLst>
    <pc:chgData name="Jagannathan Seshadri, Dilip" userId="S::jaganna_dili@bentley.edu::2c84812a-9938-42c8-8909-cfbf7e7e4288" providerId="AD" clId="Web-{66741C1B-9E52-F6CE-020C-2ED23154EC1D}"/>
    <pc:docChg chg="modSld">
      <pc:chgData name="Jagannathan Seshadri, Dilip" userId="S::jaganna_dili@bentley.edu::2c84812a-9938-42c8-8909-cfbf7e7e4288" providerId="AD" clId="Web-{66741C1B-9E52-F6CE-020C-2ED23154EC1D}" dt="2019-12-08T14:06:52.426" v="4" actId="20577"/>
      <pc:docMkLst>
        <pc:docMk/>
      </pc:docMkLst>
      <pc:sldChg chg="addCm">
        <pc:chgData name="Jagannathan Seshadri, Dilip" userId="S::jaganna_dili@bentley.edu::2c84812a-9938-42c8-8909-cfbf7e7e4288" providerId="AD" clId="Web-{66741C1B-9E52-F6CE-020C-2ED23154EC1D}" dt="2019-12-08T14:06:03.121" v="0"/>
        <pc:sldMkLst>
          <pc:docMk/>
          <pc:sldMk cId="3507258908" sldId="310"/>
        </pc:sldMkLst>
      </pc:sldChg>
      <pc:sldChg chg="modSp">
        <pc:chgData name="Jagannathan Seshadri, Dilip" userId="S::jaganna_dili@bentley.edu::2c84812a-9938-42c8-8909-cfbf7e7e4288" providerId="AD" clId="Web-{66741C1B-9E52-F6CE-020C-2ED23154EC1D}" dt="2019-12-08T14:06:52.426" v="4" actId="20577"/>
        <pc:sldMkLst>
          <pc:docMk/>
          <pc:sldMk cId="1905589112" sldId="316"/>
        </pc:sldMkLst>
        <pc:spChg chg="mod">
          <ac:chgData name="Jagannathan Seshadri, Dilip" userId="S::jaganna_dili@bentley.edu::2c84812a-9938-42c8-8909-cfbf7e7e4288" providerId="AD" clId="Web-{66741C1B-9E52-F6CE-020C-2ED23154EC1D}" dt="2019-12-08T14:06:52.426" v="4" actId="20577"/>
          <ac:spMkLst>
            <pc:docMk/>
            <pc:sldMk cId="1905589112" sldId="316"/>
            <ac:spMk id="13" creationId="{15751454-5D2D-484E-85C0-6D9CF74E702C}"/>
          </ac:spMkLst>
        </pc:spChg>
      </pc:sldChg>
    </pc:docChg>
  </pc:docChgLst>
  <pc:docChgLst>
    <pc:chgData name="Kaya, Elif" userId="S::kaya_elif@bentley.edu::bd711ab1-0f30-48b2-8d14-9eb8bf82165a" providerId="AD" clId="Web-{00BC0DD6-663E-26D8-3F9F-FE17C3E76D08}"/>
    <pc:docChg chg="modSld">
      <pc:chgData name="Kaya, Elif" userId="S::kaya_elif@bentley.edu::bd711ab1-0f30-48b2-8d14-9eb8bf82165a" providerId="AD" clId="Web-{00BC0DD6-663E-26D8-3F9F-FE17C3E76D08}" dt="2019-12-08T19:07:42.845" v="3" actId="14100"/>
      <pc:docMkLst>
        <pc:docMk/>
      </pc:docMkLst>
      <pc:sldChg chg="addSp delSp modSp delAnim">
        <pc:chgData name="Kaya, Elif" userId="S::kaya_elif@bentley.edu::bd711ab1-0f30-48b2-8d14-9eb8bf82165a" providerId="AD" clId="Web-{00BC0DD6-663E-26D8-3F9F-FE17C3E76D08}" dt="2019-12-08T19:07:42.845" v="3" actId="14100"/>
        <pc:sldMkLst>
          <pc:docMk/>
          <pc:sldMk cId="1634120263" sldId="317"/>
        </pc:sldMkLst>
        <pc:picChg chg="add mod">
          <ac:chgData name="Kaya, Elif" userId="S::kaya_elif@bentley.edu::bd711ab1-0f30-48b2-8d14-9eb8bf82165a" providerId="AD" clId="Web-{00BC0DD6-663E-26D8-3F9F-FE17C3E76D08}" dt="2019-12-08T19:07:42.845" v="3" actId="14100"/>
          <ac:picMkLst>
            <pc:docMk/>
            <pc:sldMk cId="1634120263" sldId="317"/>
            <ac:picMk id="2" creationId="{EA0E888D-8097-43B3-B2A8-B49C7873453B}"/>
          </ac:picMkLst>
        </pc:picChg>
        <pc:picChg chg="del">
          <ac:chgData name="Kaya, Elif" userId="S::kaya_elif@bentley.edu::bd711ab1-0f30-48b2-8d14-9eb8bf82165a" providerId="AD" clId="Web-{00BC0DD6-663E-26D8-3F9F-FE17C3E76D08}" dt="2019-12-08T19:07:33.861" v="0"/>
          <ac:picMkLst>
            <pc:docMk/>
            <pc:sldMk cId="1634120263" sldId="317"/>
            <ac:picMk id="6" creationId="{0BA92B96-52E3-40BB-9887-D11247E4553B}"/>
          </ac:picMkLst>
        </pc:picChg>
      </pc:sldChg>
    </pc:docChg>
  </pc:docChgLst>
  <pc:docChgLst>
    <pc:chgData name="Agrawal, Amitabh" userId="S::agrawal_amit@bentley.edu::1bb3aaf0-ba4c-4cf6-a029-a1f176238197" providerId="AD" clId="Web-{BF070214-0828-D152-6369-F5CDB41B3267}"/>
    <pc:docChg chg="">
      <pc:chgData name="Agrawal, Amitabh" userId="S::agrawal_amit@bentley.edu::1bb3aaf0-ba4c-4cf6-a029-a1f176238197" providerId="AD" clId="Web-{BF070214-0828-D152-6369-F5CDB41B3267}" dt="2019-12-08T08:38:13.712" v="0"/>
      <pc:docMkLst>
        <pc:docMk/>
      </pc:docMkLst>
      <pc:sldChg chg="addCm">
        <pc:chgData name="Agrawal, Amitabh" userId="S::agrawal_amit@bentley.edu::1bb3aaf0-ba4c-4cf6-a029-a1f176238197" providerId="AD" clId="Web-{BF070214-0828-D152-6369-F5CDB41B3267}" dt="2019-12-08T08:38:13.712" v="0"/>
        <pc:sldMkLst>
          <pc:docMk/>
          <pc:sldMk cId="2031724167" sldId="306"/>
        </pc:sldMkLst>
      </pc:sldChg>
    </pc:docChg>
  </pc:docChgLst>
  <pc:docChgLst>
    <pc:chgData name="Minocha, Divya" userId="S::minocha_divy@bentley.edu::5a4544c0-bb8d-48c3-a5d6-4e4195bff182" providerId="AD" clId="Web-{19D18E67-D8D8-451D-BFC4-B422437D0227}"/>
    <pc:docChg chg="">
      <pc:chgData name="Minocha, Divya" userId="S::minocha_divy@bentley.edu::5a4544c0-bb8d-48c3-a5d6-4e4195bff182" providerId="AD" clId="Web-{19D18E67-D8D8-451D-BFC4-B422437D0227}" dt="2019-12-07T19:14:54.400" v="0"/>
      <pc:docMkLst>
        <pc:docMk/>
      </pc:docMkLst>
      <pc:sldChg chg="addCm">
        <pc:chgData name="Minocha, Divya" userId="S::minocha_divy@bentley.edu::5a4544c0-bb8d-48c3-a5d6-4e4195bff182" providerId="AD" clId="Web-{19D18E67-D8D8-451D-BFC4-B422437D0227}" dt="2019-12-07T19:14:54.400" v="0"/>
        <pc:sldMkLst>
          <pc:docMk/>
          <pc:sldMk cId="2031724167" sldId="30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46F0C">
                <a:alpha val="50000"/>
              </a:srgbClr>
            </a:solidFill>
            <a:ln>
              <a:noFill/>
            </a:ln>
          </c:spPr>
          <c:dPt>
            <c:idx val="0"/>
            <c:bubble3D val="0"/>
            <c:spPr>
              <a:solidFill>
                <a:srgbClr val="F46F0C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93-472A-AE5C-A55D9CE68776}"/>
              </c:ext>
            </c:extLst>
          </c:dPt>
          <c:dPt>
            <c:idx val="1"/>
            <c:bubble3D val="0"/>
            <c:spPr>
              <a:solidFill>
                <a:srgbClr val="F46F0C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93-472A-AE5C-A55D9CE68776}"/>
              </c:ext>
            </c:extLst>
          </c:dPt>
          <c:dPt>
            <c:idx val="2"/>
            <c:bubble3D val="0"/>
            <c:spPr>
              <a:solidFill>
                <a:srgbClr val="F46F0C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93-472A-AE5C-A55D9CE68776}"/>
              </c:ext>
            </c:extLst>
          </c:dPt>
          <c:dPt>
            <c:idx val="3"/>
            <c:bubble3D val="0"/>
            <c:spPr>
              <a:solidFill>
                <a:srgbClr val="F46F0C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A93-472A-AE5C-A55D9CE6877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A93-472A-AE5C-A55D9CE68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70C0">
                <a:alpha val="50000"/>
              </a:srgbClr>
            </a:solidFill>
            <a:ln>
              <a:noFill/>
            </a:ln>
          </c:spPr>
          <c:dPt>
            <c:idx val="0"/>
            <c:bubble3D val="0"/>
            <c:spPr>
              <a:solidFill>
                <a:srgbClr val="0070C0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52-417B-B936-4AEC11730DCD}"/>
              </c:ext>
            </c:extLst>
          </c:dPt>
          <c:dPt>
            <c:idx val="1"/>
            <c:bubble3D val="0"/>
            <c:spPr>
              <a:solidFill>
                <a:srgbClr val="0070C0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52-417B-B936-4AEC11730DCD}"/>
              </c:ext>
            </c:extLst>
          </c:dPt>
          <c:dPt>
            <c:idx val="2"/>
            <c:bubble3D val="0"/>
            <c:spPr>
              <a:solidFill>
                <a:srgbClr val="0070C0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52-417B-B936-4AEC11730DCD}"/>
              </c:ext>
            </c:extLst>
          </c:dPt>
          <c:dPt>
            <c:idx val="3"/>
            <c:bubble3D val="0"/>
            <c:spPr>
              <a:solidFill>
                <a:srgbClr val="0070C0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52-417B-B936-4AEC11730DCD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552-417B-B936-4AEC11730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70C0">
                <a:alpha val="50000"/>
              </a:srgbClr>
            </a:solidFill>
            <a:ln>
              <a:noFill/>
            </a:ln>
          </c:spPr>
          <c:dPt>
            <c:idx val="0"/>
            <c:bubble3D val="0"/>
            <c:spPr>
              <a:solidFill>
                <a:srgbClr val="0070C0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8F-4D27-AEB3-6C46E6AA87E6}"/>
              </c:ext>
            </c:extLst>
          </c:dPt>
          <c:dPt>
            <c:idx val="1"/>
            <c:bubble3D val="0"/>
            <c:spPr>
              <a:solidFill>
                <a:srgbClr val="0070C0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8F-4D27-AEB3-6C46E6AA87E6}"/>
              </c:ext>
            </c:extLst>
          </c:dPt>
          <c:dPt>
            <c:idx val="2"/>
            <c:bubble3D val="0"/>
            <c:spPr>
              <a:solidFill>
                <a:srgbClr val="0070C0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D8F-4D27-AEB3-6C46E6AA87E6}"/>
              </c:ext>
            </c:extLst>
          </c:dPt>
          <c:dPt>
            <c:idx val="3"/>
            <c:bubble3D val="0"/>
            <c:spPr>
              <a:solidFill>
                <a:srgbClr val="0070C0">
                  <a:alpha val="5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D8F-4D27-AEB3-6C46E6AA87E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D8F-4D27-AEB3-6C46E6AA8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0.27194</cdr:x>
      <cdr:y>0.05881</cdr:y>
    </cdr:from>
    <cdr:to>
      <cdr:x>0.69085</cdr:x>
      <cdr:y>0.18541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039C2E2E-8F7A-4974-A201-408A2D60C90D}"/>
            </a:ext>
          </a:extLst>
        </cdr:cNvPr>
        <cdr:cNvSpPr/>
      </cdr:nvSpPr>
      <cdr:spPr>
        <a:xfrm xmlns:a="http://schemas.openxmlformats.org/drawingml/2006/main" flipV="1">
          <a:off x="1000841" y="142996"/>
          <a:ext cx="1541688" cy="3077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sz="1400" dirty="0"/>
        </a:p>
      </cdr:txBody>
    </cdr:sp>
  </cdr:relSizeAnchor>
  <cdr:relSizeAnchor xmlns:cdr="http://schemas.openxmlformats.org/drawingml/2006/chartDrawing">
    <cdr:from>
      <cdr:x>0.306</cdr:x>
      <cdr:y>0.20322</cdr:y>
    </cdr:from>
    <cdr:to>
      <cdr:x>0.70026</cdr:x>
      <cdr:y>0.78971</cdr:y>
    </cdr:to>
    <cdr:sp macro="" textlink="">
      <cdr:nvSpPr>
        <cdr:cNvPr id="3" name="Oval 2"/>
        <cdr:cNvSpPr/>
      </cdr:nvSpPr>
      <cdr:spPr>
        <a:xfrm xmlns:a="http://schemas.openxmlformats.org/drawingml/2006/main">
          <a:off x="1126170" y="494077"/>
          <a:ext cx="1451018" cy="1425931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3C7B2-1A66-44F6-BF1A-75B343A605CC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AD3B2-AE4E-44F7-B370-55BB2EB67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0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D3B2-AE4E-44F7-B370-55BB2EB67C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1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9DD0-58EB-4EF9-A460-7234B82A4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26A92-0B0A-4DE7-AD6B-1718DEA82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67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1FDE0-0124-489F-98D7-F573EDF26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DB330-2E54-4E66-A912-341E2807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B3410-D9EC-4D72-A335-BCAB2B06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5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9ADC-0712-4A6B-BFD1-72EC19E3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2D357-F0AA-41A5-BB1C-DA5264001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59D98-3469-4A6A-BBE7-481D1ABC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4D287-A62A-4477-81AE-D4256999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0882F-ACD5-4CE4-BFC0-87BAD70C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48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7182C-47BE-401A-9D80-67241DDF4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7642B-4C58-4D5B-AF36-E599DA2DE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C2CF7-1637-45E7-8754-25D9A7D7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2DF60-3668-4D03-BE17-DA59D438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CE500-3548-4494-AF24-4C6E744E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00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2876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</a:t>
            </a:r>
            <a:br>
              <a:rPr lang="en-US" noProof="0"/>
            </a:br>
            <a:r>
              <a:rPr lang="en-US" noProof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9344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</a:t>
            </a:r>
            <a:br>
              <a:rPr lang="en-US" noProof="0"/>
            </a:br>
            <a:r>
              <a:rPr lang="en-US" noProof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0579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21446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01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6666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479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2995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96F3-0137-4EAB-99F8-1546F8FD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80DBB-CDEA-4588-90E6-CC725CE0A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B6EA9-9446-4030-B446-45797B798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72083-27AD-4BF0-AC4E-73D45D1A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269C0-D7A8-45B8-8377-5833E5C6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82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152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55610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931951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8502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51482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5090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3800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3631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589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69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3A34-C1C3-4A6E-8C97-72E2057B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76C79-A91A-4B76-A44D-B92935BA0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BA394-DB52-4918-AC5A-FE2CAB86E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0CFFB-C20C-4400-A5FC-3CAEABD0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92F39-83CD-4DAA-B084-DF1ED767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47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83381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4224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35126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1868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0230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62D7-6FC1-474D-A559-82D2DFDC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7ED14-65E5-4CBC-A1F2-4C669B458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69805-4041-4033-9E93-6B49C5615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66AD1B-778D-4FD7-91FD-B9B819317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7B387-BDEA-4408-8B9D-73237272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53766-656A-426F-946F-BA027D8C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05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ABC9-FA40-4FB8-B4CF-47A32777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16416-4EA7-45E4-BE1A-C61F0B6BE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67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203F2-EE2E-4B69-BAA4-F3DC1619E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8333F-61F6-4040-9035-ED7039D3A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67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D6976-F1F4-44EA-B1D3-7500940C8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531C6-BB09-4D7F-BDD8-7909C0625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2C58B-2E74-49E3-B41E-8C3C61E5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BC1AC6-900F-48B6-9283-D0FEAFA2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4D79-EF8F-4EE2-AC00-143352C7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3D78C-43F6-4C81-A6FE-C9D40F71B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9C4CC-88AD-4A73-9D2B-F9B92E6DA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F6821-EA72-4358-8B8E-227ACCE1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5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16800-CFF5-4B2A-B1B4-79035144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B8499-CEA2-4BB7-AD0F-ABF196D27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55198-24B1-4291-88E9-333E6BCA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74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F621-D647-4BC7-9060-1BB79FAF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0644-CB50-4104-99C7-F6622DF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8F45F-317B-46A2-A29F-9ED8503CB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67"/>
            </a:lvl2pPr>
            <a:lvl3pPr marL="914377" indent="0">
              <a:buNone/>
              <a:defRPr sz="1200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  <a:lvl6pPr marL="2285943" indent="0">
              <a:buNone/>
              <a:defRPr sz="1067"/>
            </a:lvl6pPr>
            <a:lvl7pPr marL="2743131" indent="0">
              <a:buNone/>
              <a:defRPr sz="1067"/>
            </a:lvl7pPr>
            <a:lvl8pPr marL="3200320" indent="0">
              <a:buNone/>
              <a:defRPr sz="1067"/>
            </a:lvl8pPr>
            <a:lvl9pPr marL="3657509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2EA39-A84F-4553-ABEE-F8EED4FA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E6D07-907D-4E49-A8E9-07307B29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789C3-D07D-4208-9155-0C2DE928E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B412-A18F-4A6E-8B70-12081491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19897-06D5-4692-B469-C6F143518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904E4-58C7-4AA9-ABAE-87960BCE3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67"/>
            </a:lvl2pPr>
            <a:lvl3pPr marL="914377" indent="0">
              <a:buNone/>
              <a:defRPr sz="1200"/>
            </a:lvl3pPr>
            <a:lvl4pPr marL="1371566" indent="0">
              <a:buNone/>
              <a:defRPr sz="1067"/>
            </a:lvl4pPr>
            <a:lvl5pPr marL="1828754" indent="0">
              <a:buNone/>
              <a:defRPr sz="1067"/>
            </a:lvl5pPr>
            <a:lvl6pPr marL="2285943" indent="0">
              <a:buNone/>
              <a:defRPr sz="1067"/>
            </a:lvl6pPr>
            <a:lvl7pPr marL="2743131" indent="0">
              <a:buNone/>
              <a:defRPr sz="1067"/>
            </a:lvl7pPr>
            <a:lvl8pPr marL="3200320" indent="0">
              <a:buNone/>
              <a:defRPr sz="1067"/>
            </a:lvl8pPr>
            <a:lvl9pPr marL="3657509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FEB21-52A6-403F-93B9-9D4ADDD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87531-7908-4136-9719-DF7CC838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938DE-66BD-4E1C-B265-3ACB1491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0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127BA4-3715-4543-ABCF-43787C13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27469-3D49-423B-AFA0-4E160A55E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D43B2-9A1E-498C-8CC6-A1CD400DE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9279-0858-4A34-8860-69A5524CEB10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971B8-4020-4866-864A-9E98F8DCB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DD0D3-E050-4E37-83CA-FC2E78894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72F0F-8C90-4BF3-8AB4-3A3314C47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4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4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95F7D8-9426-475C-B3FC-D9E64A4ED928}"/>
              </a:ext>
            </a:extLst>
          </p:cNvPr>
          <p:cNvSpPr/>
          <p:nvPr/>
        </p:nvSpPr>
        <p:spPr>
          <a:xfrm>
            <a:off x="378136" y="495015"/>
            <a:ext cx="6077667" cy="2365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5F5639-95DD-4859-B0E0-EB72C736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53" y="495015"/>
            <a:ext cx="5287915" cy="267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C058B-40E8-40DB-BAD7-E0E4B8E6F3F7}"/>
              </a:ext>
            </a:extLst>
          </p:cNvPr>
          <p:cNvSpPr txBox="1"/>
          <p:nvPr/>
        </p:nvSpPr>
        <p:spPr>
          <a:xfrm>
            <a:off x="97440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8396A-741D-4F5D-9641-125BB66EBFB4}"/>
              </a:ext>
            </a:extLst>
          </p:cNvPr>
          <p:cNvSpPr txBox="1"/>
          <p:nvPr/>
        </p:nvSpPr>
        <p:spPr>
          <a:xfrm>
            <a:off x="1100138" y="2309528"/>
            <a:ext cx="6181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8AD2"/>
                </a:solidFill>
                <a:latin typeface="Arial Nova" panose="020B0504020202020204" pitchFamily="34" charset="0"/>
              </a:rPr>
              <a:t>Increasing Bike Usage and Subscriptions</a:t>
            </a:r>
            <a:endParaRPr lang="en-US" sz="2400">
              <a:solidFill>
                <a:srgbClr val="008AD2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414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3639938" cy="432000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Nonsubscribers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258324"/>
            <a:ext cx="3605239" cy="3600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F46F0C"/>
                </a:solidFill>
                <a:latin typeface="Segoe UI"/>
                <a:cs typeface="Segoe UI"/>
              </a:rPr>
              <a:t>Popular metrics for non-subscribers:</a:t>
            </a:r>
            <a:endParaRPr lang="en-US" sz="1400" b="1">
              <a:solidFill>
                <a:srgbClr val="F46F0C"/>
              </a:solidFill>
              <a:latin typeface="Segoe UI"/>
              <a:cs typeface="Segoe U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877DBF-05E3-498A-B740-0BEF907E4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55" y="11785"/>
            <a:ext cx="7991145" cy="634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4588" y="3103215"/>
            <a:ext cx="3947619" cy="415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Segoe UI"/>
                <a:cs typeface="Segoe UI"/>
              </a:rPr>
              <a:t>% of trips based on </a:t>
            </a:r>
            <a:r>
              <a:rPr lang="en-US" sz="1600" b="1">
                <a:latin typeface="Segoe UI"/>
                <a:cs typeface="Segoe UI"/>
              </a:rPr>
              <a:t>days of the week 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588" y="3993947"/>
            <a:ext cx="3921266" cy="415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Segoe UI"/>
                <a:cs typeface="Segoe UI"/>
              </a:rPr>
              <a:t>% of trips based on </a:t>
            </a:r>
            <a:r>
              <a:rPr lang="en-US" sz="1600" b="1">
                <a:latin typeface="Segoe UI"/>
                <a:cs typeface="Segoe UI"/>
              </a:rPr>
              <a:t>times in the day  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589" y="4979732"/>
            <a:ext cx="3947350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Segoe UI"/>
                <a:cs typeface="Segoe UI"/>
              </a:rPr>
              <a:t>Top 10 </a:t>
            </a:r>
            <a:r>
              <a:rPr lang="en-US" sz="1600" b="1">
                <a:latin typeface="Segoe UI"/>
                <a:cs typeface="Segoe UI"/>
              </a:rPr>
              <a:t>start stations</a:t>
            </a:r>
            <a:r>
              <a:rPr lang="en-US" sz="1600">
                <a:latin typeface="Segoe UI"/>
                <a:cs typeface="Segoe UI"/>
              </a:rPr>
              <a:t> based on number of trips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4588" y="2117430"/>
            <a:ext cx="3796678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>
                <a:latin typeface="Segoe UI"/>
                <a:cs typeface="Segoe UI"/>
              </a:rPr>
              <a:t>Seasonal </a:t>
            </a:r>
            <a:r>
              <a:rPr lang="en-US" sz="1600">
                <a:latin typeface="Segoe UI"/>
                <a:cs typeface="Segoe UI"/>
              </a:rPr>
              <a:t>view of number of trips based on months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706787-DB6C-4C93-95E6-6D2A19F14354}"/>
              </a:ext>
            </a:extLst>
          </p:cNvPr>
          <p:cNvGrpSpPr/>
          <p:nvPr/>
        </p:nvGrpSpPr>
        <p:grpSpPr>
          <a:xfrm>
            <a:off x="9994185" y="6371351"/>
            <a:ext cx="1665110" cy="417712"/>
            <a:chOff x="9994185" y="6371351"/>
            <a:chExt cx="1665110" cy="41771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F2068D-0D19-48FE-B2C9-B17871311AB7}"/>
                </a:ext>
              </a:extLst>
            </p:cNvPr>
            <p:cNvSpPr/>
            <p:nvPr/>
          </p:nvSpPr>
          <p:spPr>
            <a:xfrm>
              <a:off x="10415588" y="6371351"/>
              <a:ext cx="1085850" cy="4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4" descr="Image result for blue bike logo">
              <a:extLst>
                <a:ext uri="{FF2B5EF4-FFF2-40B4-BE49-F238E27FC236}">
                  <a16:creationId xmlns:a16="http://schemas.microsoft.com/office/drawing/2014/main" id="{57A6A8E8-A51A-419C-BBD1-7A73A286A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185" y="6454114"/>
              <a:ext cx="1665110" cy="32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268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3639938" cy="4320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Subscribers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258324"/>
            <a:ext cx="3439913" cy="3600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F46F0C"/>
                </a:solidFill>
                <a:latin typeface="Segoe UI"/>
                <a:cs typeface="Segoe UI"/>
              </a:rPr>
              <a:t>Popular metrics for subscribers:</a:t>
            </a:r>
            <a:endParaRPr lang="en-US" sz="1400" b="1">
              <a:solidFill>
                <a:srgbClr val="F46F0C"/>
              </a:solidFill>
              <a:latin typeface="Segoe UI"/>
              <a:cs typeface="Segoe U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623A79D-172E-4AFD-BB08-C26AD504E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2873"/>
            <a:ext cx="7977187" cy="633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6255" y="2077645"/>
            <a:ext cx="3705658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>
                <a:latin typeface="Segoe UI"/>
                <a:cs typeface="Segoe UI"/>
              </a:rPr>
              <a:t>Seasonal view</a:t>
            </a:r>
            <a:r>
              <a:rPr lang="en-US" sz="1600">
                <a:latin typeface="Segoe UI"/>
                <a:cs typeface="Segoe UI"/>
              </a:rPr>
              <a:t> of number of trips based on months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6255" y="3110568"/>
            <a:ext cx="37056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Segoe UI"/>
                <a:cs typeface="Segoe UI"/>
              </a:rPr>
              <a:t>% of trips based on </a:t>
            </a:r>
            <a:r>
              <a:rPr lang="en-US" sz="1600" b="1">
                <a:latin typeface="Segoe UI"/>
                <a:cs typeface="Segoe UI"/>
              </a:rPr>
              <a:t>days of the week </a:t>
            </a:r>
          </a:p>
        </p:txBody>
      </p:sp>
      <p:sp>
        <p:nvSpPr>
          <p:cNvPr id="6" name="Rectangle 5"/>
          <p:cNvSpPr/>
          <p:nvPr/>
        </p:nvSpPr>
        <p:spPr>
          <a:xfrm>
            <a:off x="166255" y="4149590"/>
            <a:ext cx="3705658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Segoe UI"/>
                <a:cs typeface="Segoe UI"/>
              </a:rPr>
              <a:t>% of trips based on </a:t>
            </a:r>
            <a:r>
              <a:rPr lang="en-US" sz="1600" b="1">
                <a:latin typeface="Segoe UI"/>
                <a:cs typeface="Segoe UI"/>
              </a:rPr>
              <a:t>times in the day</a:t>
            </a:r>
          </a:p>
        </p:txBody>
      </p:sp>
      <p:sp>
        <p:nvSpPr>
          <p:cNvPr id="7" name="Rectangle 6"/>
          <p:cNvSpPr/>
          <p:nvPr/>
        </p:nvSpPr>
        <p:spPr>
          <a:xfrm>
            <a:off x="166255" y="5188612"/>
            <a:ext cx="3705658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Segoe UI"/>
                <a:cs typeface="Segoe UI"/>
              </a:rPr>
              <a:t>Top 10 </a:t>
            </a:r>
            <a:r>
              <a:rPr lang="en-US" sz="1600" b="1">
                <a:latin typeface="Segoe UI"/>
                <a:cs typeface="Segoe UI"/>
              </a:rPr>
              <a:t>start stations</a:t>
            </a:r>
            <a:r>
              <a:rPr lang="en-US" sz="1600">
                <a:latin typeface="Segoe UI"/>
                <a:cs typeface="Segoe UI"/>
              </a:rPr>
              <a:t> based on number of trips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753F4A-1385-4CA0-84AA-F8ACD29951D3}"/>
              </a:ext>
            </a:extLst>
          </p:cNvPr>
          <p:cNvGrpSpPr/>
          <p:nvPr/>
        </p:nvGrpSpPr>
        <p:grpSpPr>
          <a:xfrm>
            <a:off x="9994185" y="6371351"/>
            <a:ext cx="1665110" cy="417712"/>
            <a:chOff x="9994185" y="6371351"/>
            <a:chExt cx="1665110" cy="4177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026E50-43A2-4A9B-9BE0-8870081958DC}"/>
                </a:ext>
              </a:extLst>
            </p:cNvPr>
            <p:cNvSpPr/>
            <p:nvPr/>
          </p:nvSpPr>
          <p:spPr>
            <a:xfrm>
              <a:off x="10415588" y="6371351"/>
              <a:ext cx="1085850" cy="4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4" descr="Image result for blue bike logo">
              <a:extLst>
                <a:ext uri="{FF2B5EF4-FFF2-40B4-BE49-F238E27FC236}">
                  <a16:creationId xmlns:a16="http://schemas.microsoft.com/office/drawing/2014/main" id="{4BB1A1F4-E49A-4858-BD35-87E977470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185" y="6454114"/>
              <a:ext cx="1665110" cy="32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06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1285219-1AFB-4F58-BC47-6C5BE895C034}"/>
              </a:ext>
            </a:extLst>
          </p:cNvPr>
          <p:cNvSpPr/>
          <p:nvPr/>
        </p:nvSpPr>
        <p:spPr>
          <a:xfrm>
            <a:off x="7764010" y="0"/>
            <a:ext cx="4427990" cy="6371351"/>
          </a:xfrm>
          <a:prstGeom prst="rect">
            <a:avLst/>
          </a:prstGeom>
          <a:solidFill>
            <a:srgbClr val="00B0F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84080" y="74155"/>
            <a:ext cx="3230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-15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19055" y="960949"/>
            <a:ext cx="4340755" cy="1058829"/>
            <a:chOff x="0" y="0"/>
            <a:chExt cx="5860856" cy="940844"/>
          </a:xfrm>
        </p:grpSpPr>
        <p:sp>
          <p:nvSpPr>
            <p:cNvPr id="19" name="Rounded Rectangle 18"/>
            <p:cNvSpPr/>
            <p:nvPr/>
          </p:nvSpPr>
          <p:spPr>
            <a:xfrm>
              <a:off x="0" y="0"/>
              <a:ext cx="5860856" cy="94084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 txBox="1"/>
            <p:nvPr/>
          </p:nvSpPr>
          <p:spPr>
            <a:xfrm>
              <a:off x="27556" y="27556"/>
              <a:ext cx="4766112" cy="8857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/>
                <a:t>Dock-less Bikes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7363" y="2380674"/>
            <a:ext cx="4337555" cy="1058829"/>
            <a:chOff x="13762" y="0"/>
            <a:chExt cx="6227160" cy="1282969"/>
          </a:xfrm>
        </p:grpSpPr>
        <p:sp>
          <p:nvSpPr>
            <p:cNvPr id="22" name="Rounded Rectangle 21"/>
            <p:cNvSpPr/>
            <p:nvPr/>
          </p:nvSpPr>
          <p:spPr>
            <a:xfrm>
              <a:off x="13762" y="0"/>
              <a:ext cx="6227160" cy="128296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4"/>
            <p:cNvSpPr txBox="1"/>
            <p:nvPr/>
          </p:nvSpPr>
          <p:spPr>
            <a:xfrm>
              <a:off x="51338" y="37577"/>
              <a:ext cx="4842737" cy="12078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lvl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>
                  <a:latin typeface="Calibri"/>
                  <a:cs typeface="Calibri"/>
                </a:rPr>
                <a:t>Add safety measures and improve lane conditions</a:t>
              </a:r>
              <a:endParaRPr lang="en-US" sz="20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01402" y="3877214"/>
            <a:ext cx="4337556" cy="1094982"/>
            <a:chOff x="0" y="0"/>
            <a:chExt cx="6068236" cy="1475568"/>
          </a:xfrm>
        </p:grpSpPr>
        <p:sp>
          <p:nvSpPr>
            <p:cNvPr id="25" name="Rounded Rectangle 24"/>
            <p:cNvSpPr/>
            <p:nvPr/>
          </p:nvSpPr>
          <p:spPr>
            <a:xfrm>
              <a:off x="0" y="0"/>
              <a:ext cx="6068236" cy="14755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 txBox="1"/>
            <p:nvPr/>
          </p:nvSpPr>
          <p:spPr>
            <a:xfrm>
              <a:off x="43218" y="43218"/>
              <a:ext cx="4543121" cy="13891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>
                  <a:ea typeface="+mn-lt"/>
                  <a:cs typeface="+mn-lt"/>
                </a:rPr>
                <a:t>Improve promotion strategies</a:t>
              </a:r>
              <a:endParaRPr lang="en-US" sz="2000" kern="12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39406" y="5312522"/>
            <a:ext cx="4366929" cy="1058829"/>
            <a:chOff x="0" y="819760"/>
            <a:chExt cx="7139102" cy="1639520"/>
          </a:xfrm>
        </p:grpSpPr>
        <p:sp>
          <p:nvSpPr>
            <p:cNvPr id="28" name="Rounded Rectangle 27"/>
            <p:cNvSpPr/>
            <p:nvPr/>
          </p:nvSpPr>
          <p:spPr>
            <a:xfrm>
              <a:off x="0" y="819760"/>
              <a:ext cx="7139102" cy="16395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4"/>
            <p:cNvSpPr txBox="1"/>
            <p:nvPr/>
          </p:nvSpPr>
          <p:spPr>
            <a:xfrm>
              <a:off x="48020" y="867780"/>
              <a:ext cx="7043062" cy="15434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830" tIns="163830" rIns="163830" bIns="163830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>
                  <a:ea typeface="+mn-lt"/>
                  <a:cs typeface="+mn-lt"/>
                </a:rPr>
                <a:t>Gender and Age, mandatory fields in the sign-up form</a:t>
              </a:r>
              <a:endParaRPr lang="en-US" sz="2000" kern="1200" dirty="0"/>
            </a:p>
          </p:txBody>
        </p:sp>
      </p:grpSp>
      <p:sp>
        <p:nvSpPr>
          <p:cNvPr id="7" name="Down Arrow 6"/>
          <p:cNvSpPr/>
          <p:nvPr/>
        </p:nvSpPr>
        <p:spPr>
          <a:xfrm>
            <a:off x="3851166" y="2019778"/>
            <a:ext cx="711200" cy="645899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543826" y="3439503"/>
            <a:ext cx="711200" cy="645899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5314452" y="4972196"/>
            <a:ext cx="711200" cy="645899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82173C-4254-469B-9670-F5243D823036}"/>
              </a:ext>
            </a:extLst>
          </p:cNvPr>
          <p:cNvGrpSpPr/>
          <p:nvPr/>
        </p:nvGrpSpPr>
        <p:grpSpPr>
          <a:xfrm>
            <a:off x="9994185" y="6371351"/>
            <a:ext cx="1665110" cy="417712"/>
            <a:chOff x="9994185" y="6371351"/>
            <a:chExt cx="1665110" cy="4177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CD2FADF-CAF1-47D0-814B-F6E4F636B3E2}"/>
                </a:ext>
              </a:extLst>
            </p:cNvPr>
            <p:cNvSpPr/>
            <p:nvPr/>
          </p:nvSpPr>
          <p:spPr>
            <a:xfrm>
              <a:off x="10415588" y="6371351"/>
              <a:ext cx="1085850" cy="4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4" descr="Image result for blue bike logo">
              <a:extLst>
                <a:ext uri="{FF2B5EF4-FFF2-40B4-BE49-F238E27FC236}">
                  <a16:creationId xmlns:a16="http://schemas.microsoft.com/office/drawing/2014/main" id="{0C29380B-E1C9-49FE-AD9E-D5EDD8409A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185" y="6454114"/>
              <a:ext cx="1665110" cy="32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12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7" grpId="0" animBg="1"/>
      <p:bldP spid="30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31140" y="2140085"/>
            <a:ext cx="38635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-15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Questions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2F64A-E136-4B5E-9A85-E05F72891D1A}"/>
              </a:ext>
            </a:extLst>
          </p:cNvPr>
          <p:cNvGrpSpPr/>
          <p:nvPr/>
        </p:nvGrpSpPr>
        <p:grpSpPr>
          <a:xfrm>
            <a:off x="9994185" y="6371351"/>
            <a:ext cx="1665110" cy="417712"/>
            <a:chOff x="9994185" y="6371351"/>
            <a:chExt cx="1665110" cy="41771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2D1FC8-2C24-4DF9-864D-9EEE1D03E295}"/>
                </a:ext>
              </a:extLst>
            </p:cNvPr>
            <p:cNvSpPr/>
            <p:nvPr/>
          </p:nvSpPr>
          <p:spPr>
            <a:xfrm>
              <a:off x="10415588" y="6371351"/>
              <a:ext cx="1085850" cy="4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4" descr="Image result for blue bike logo">
              <a:extLst>
                <a:ext uri="{FF2B5EF4-FFF2-40B4-BE49-F238E27FC236}">
                  <a16:creationId xmlns:a16="http://schemas.microsoft.com/office/drawing/2014/main" id="{0FB8A004-8611-43C5-B3B3-5BC8240EC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185" y="6454114"/>
              <a:ext cx="1665110" cy="32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172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luebike">
            <a:extLst>
              <a:ext uri="{FF2B5EF4-FFF2-40B4-BE49-F238E27FC236}">
                <a16:creationId xmlns:a16="http://schemas.microsoft.com/office/drawing/2014/main" id="{2F484485-BB8A-48C3-9090-BBE6C02D829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r="1810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n-US" sz="5400" spc="-150" dirty="0">
                <a:solidFill>
                  <a:srgbClr val="00B0F0"/>
                </a:solidFill>
              </a:rPr>
              <a:t>Presentation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                  A glimpse of what's coming 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Segoe UI" panose="020B0502040204020203" pitchFamily="34" charset="0"/>
              <a:buChar char="&gt;"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  <a:p>
            <a:pPr>
              <a:buFont typeface="Segoe UI" panose="020B0502040204020203" pitchFamily="34" charset="0"/>
              <a:buChar char="&gt;"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Company overview </a:t>
            </a:r>
          </a:p>
          <a:p>
            <a:pPr>
              <a:buFont typeface="Segoe UI" panose="020B0502040204020203" pitchFamily="34" charset="0"/>
              <a:buChar char="&gt;"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Descriptive data analysis</a:t>
            </a:r>
          </a:p>
          <a:p>
            <a:pPr>
              <a:buFont typeface="Segoe UI" panose="020B0502040204020203" pitchFamily="34" charset="0"/>
              <a:buChar char="&gt;"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Goals </a:t>
            </a:r>
          </a:p>
          <a:p>
            <a:pPr>
              <a:buFont typeface="Segoe UI" panose="020B0502040204020203" pitchFamily="34" charset="0"/>
              <a:buChar char="&gt;"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Findings </a:t>
            </a:r>
          </a:p>
          <a:p>
            <a:pPr>
              <a:buFont typeface="Segoe UI" panose="020B0502040204020203" pitchFamily="34" charset="0"/>
              <a:buChar char="&gt;"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Recommendations </a:t>
            </a:r>
          </a:p>
          <a:p>
            <a:pPr>
              <a:buFont typeface="Segoe UI" panose="020B0502040204020203" pitchFamily="34" charset="0"/>
              <a:buChar char="&gt;"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Conclusion  </a:t>
            </a:r>
          </a:p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6742A-26D1-4EB2-9D66-2BF4D15479A8}"/>
              </a:ext>
            </a:extLst>
          </p:cNvPr>
          <p:cNvSpPr/>
          <p:nvPr/>
        </p:nvSpPr>
        <p:spPr>
          <a:xfrm>
            <a:off x="10415588" y="6371351"/>
            <a:ext cx="1085850" cy="41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mage result for blue bike logo">
            <a:extLst>
              <a:ext uri="{FF2B5EF4-FFF2-40B4-BE49-F238E27FC236}">
                <a16:creationId xmlns:a16="http://schemas.microsoft.com/office/drawing/2014/main" id="{16290B30-91A9-43DA-A5DB-4BF35FF3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897" y="6454114"/>
            <a:ext cx="1665110" cy="32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6" descr="A picture containing motorcycle, building, outdoor, road&#10;&#10;Description generated with very high confidence">
            <a:extLst>
              <a:ext uri="{FF2B5EF4-FFF2-40B4-BE49-F238E27FC236}">
                <a16:creationId xmlns:a16="http://schemas.microsoft.com/office/drawing/2014/main" id="{AA08C14E-9DE5-46C2-B0E9-2BA792D0E9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099" b="1099"/>
          <a:stretch/>
        </p:blipFill>
        <p:spPr>
          <a:xfrm>
            <a:off x="0" y="0"/>
            <a:ext cx="9780588" cy="63706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-150" dirty="0">
                <a:solidFill>
                  <a:srgbClr val="00B0F0"/>
                </a:solidFill>
              </a:rPr>
              <a:t>Objective</a:t>
            </a:r>
            <a:r>
              <a:rPr lang="en-US" sz="5400" dirty="0">
                <a:solidFill>
                  <a:srgbClr val="404040"/>
                </a:solidFill>
              </a:rPr>
              <a:t> </a:t>
            </a:r>
            <a:r>
              <a:rPr lang="en-US" sz="5400" spc="-150" dirty="0">
                <a:solidFill>
                  <a:srgbClr val="00B0F0"/>
                </a:solidFill>
              </a:rPr>
              <a:t>of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039340"/>
            <a:ext cx="5956300" cy="112746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rgbClr val="F46F0C"/>
                </a:solidFill>
                <a:latin typeface="Segoe UI"/>
                <a:cs typeface="Segoe UI"/>
              </a:rPr>
              <a:t>The objective of our analysis is to help Lyft new management to increase bike usage and subscriptions</a:t>
            </a:r>
            <a:endParaRPr lang="en-US" sz="1600" b="1">
              <a:solidFill>
                <a:srgbClr val="F46F0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4A059-7063-4427-9C6E-49E1D081E0A0}"/>
              </a:ext>
            </a:extLst>
          </p:cNvPr>
          <p:cNvGrpSpPr/>
          <p:nvPr/>
        </p:nvGrpSpPr>
        <p:grpSpPr>
          <a:xfrm>
            <a:off x="9994185" y="6371351"/>
            <a:ext cx="1665110" cy="417712"/>
            <a:chOff x="9994185" y="6371351"/>
            <a:chExt cx="1665110" cy="4177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CFB71A-9EA5-48C9-926D-81C096A68DE8}"/>
                </a:ext>
              </a:extLst>
            </p:cNvPr>
            <p:cNvSpPr/>
            <p:nvPr/>
          </p:nvSpPr>
          <p:spPr>
            <a:xfrm>
              <a:off x="10415588" y="6371351"/>
              <a:ext cx="1085850" cy="4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Image result for blue bike logo">
              <a:extLst>
                <a:ext uri="{FF2B5EF4-FFF2-40B4-BE49-F238E27FC236}">
                  <a16:creationId xmlns:a16="http://schemas.microsoft.com/office/drawing/2014/main" id="{ABBF657D-E1FA-49C3-9C06-C0CA5EC6A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185" y="6454114"/>
              <a:ext cx="1665110" cy="32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F1168AF-AC55-4DF5-AC6E-907D10C4A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9179" y="4848248"/>
            <a:ext cx="2180381" cy="1680790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248" y="216199"/>
            <a:ext cx="5034131" cy="778550"/>
          </a:xfrm>
        </p:spPr>
        <p:txBody>
          <a:bodyPr/>
          <a:lstStyle/>
          <a:p>
            <a:pPr algn="l"/>
            <a:r>
              <a:rPr lang="en-US" sz="3200" spc="-150">
                <a:solidFill>
                  <a:srgbClr val="00B0F0"/>
                </a:solidFill>
                <a:latin typeface="Segoe UI"/>
                <a:cs typeface="Segoe UI"/>
              </a:rPr>
              <a:t>Company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06B378-7888-4D95-B84D-BDFB1C0F8282}"/>
              </a:ext>
            </a:extLst>
          </p:cNvPr>
          <p:cNvGrpSpPr/>
          <p:nvPr/>
        </p:nvGrpSpPr>
        <p:grpSpPr>
          <a:xfrm>
            <a:off x="9994185" y="6371351"/>
            <a:ext cx="1665110" cy="417712"/>
            <a:chOff x="9994185" y="6371351"/>
            <a:chExt cx="1665110" cy="4177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1E84E2-391F-4FE9-A315-E80E084DD59B}"/>
                </a:ext>
              </a:extLst>
            </p:cNvPr>
            <p:cNvSpPr/>
            <p:nvPr/>
          </p:nvSpPr>
          <p:spPr>
            <a:xfrm>
              <a:off x="10415588" y="6371351"/>
              <a:ext cx="1085850" cy="4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Image result for blue bike logo">
              <a:extLst>
                <a:ext uri="{FF2B5EF4-FFF2-40B4-BE49-F238E27FC236}">
                  <a16:creationId xmlns:a16="http://schemas.microsoft.com/office/drawing/2014/main" id="{D0E91594-AE27-433A-950E-9F163EC27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185" y="6454114"/>
              <a:ext cx="1665110" cy="32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0B6F0FB9-2211-428F-8EBC-260105080AD1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" r="2155"/>
          <a:stretch>
            <a:fillRect/>
          </a:stretch>
        </p:blipFill>
        <p:spPr bwMode="auto">
          <a:xfrm>
            <a:off x="9263535" y="15788"/>
            <a:ext cx="2914835" cy="272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621E471-972D-48FF-B821-E661DB58A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4132" y="4853724"/>
            <a:ext cx="2162981" cy="1680790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60900-0D7E-4668-B672-47E2287819EB}"/>
              </a:ext>
            </a:extLst>
          </p:cNvPr>
          <p:cNvGrpSpPr/>
          <p:nvPr/>
        </p:nvGrpSpPr>
        <p:grpSpPr>
          <a:xfrm>
            <a:off x="4275468" y="3684107"/>
            <a:ext cx="3680308" cy="2453538"/>
            <a:chOff x="4064749" y="1192972"/>
            <a:chExt cx="4062503" cy="2708336"/>
          </a:xfrm>
        </p:grpSpPr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8AF94F07-CDB1-4BD0-AE3B-0161C49C41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73000637"/>
                </p:ext>
              </p:extLst>
            </p:nvPr>
          </p:nvGraphicFramePr>
          <p:xfrm>
            <a:off x="4064749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8A94405-163C-420A-904D-684EA579711C}"/>
                </a:ext>
              </a:extLst>
            </p:cNvPr>
            <p:cNvSpPr/>
            <p:nvPr/>
          </p:nvSpPr>
          <p:spPr>
            <a:xfrm>
              <a:off x="5302166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F1168AF-AC55-4DF5-AC6E-907D10C4A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77110" y="4853724"/>
            <a:ext cx="2180381" cy="1680790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BDF94F-A83B-4199-8DC9-F8FC7914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146" y="3689383"/>
            <a:ext cx="3680308" cy="2431288"/>
            <a:chOff x="8149543" y="1192972"/>
            <a:chExt cx="4062503" cy="270833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5CE9F7-514B-4198-8681-3D01203DB5C0}"/>
                </a:ext>
              </a:extLst>
            </p:cNvPr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B38A9257-0BA3-431E-959B-99CEE3881F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6082380"/>
                </p:ext>
              </p:extLst>
            </p:nvPr>
          </p:nvGraphicFramePr>
          <p:xfrm>
            <a:off x="8149543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ECAF1FC-B878-4743-B2FC-7BCAD81FA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1836" y="1910312"/>
            <a:ext cx="8945328" cy="59225"/>
          </a:xfrm>
          <a:prstGeom prst="rect">
            <a:avLst/>
          </a:prstGeom>
          <a:solidFill>
            <a:srgbClr val="F46F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B66338-204A-4153-B8D8-5D86906E9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0259" y="1612204"/>
            <a:ext cx="630400" cy="630398"/>
          </a:xfrm>
          <a:prstGeom prst="ellipse">
            <a:avLst/>
          </a:prstGeom>
          <a:solidFill>
            <a:srgbClr val="F46F0C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ABEBE2E-7B7A-421B-981F-B7D911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1836" y="1618101"/>
            <a:ext cx="630400" cy="630398"/>
          </a:xfrm>
          <a:prstGeom prst="ellipse">
            <a:avLst/>
          </a:prstGeom>
          <a:solidFill>
            <a:srgbClr val="FBD2B3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271D1EE-D69C-472E-9C63-8B9ED2809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08107" y="1572647"/>
            <a:ext cx="630400" cy="630398"/>
          </a:xfrm>
          <a:prstGeom prst="ellipse">
            <a:avLst/>
          </a:prstGeom>
          <a:solidFill>
            <a:srgbClr val="F79953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E21EE3B-A5B8-4D76-A8A1-1AFA10475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41415" y="1597664"/>
            <a:ext cx="630400" cy="630398"/>
          </a:xfrm>
          <a:prstGeom prst="ellipse">
            <a:avLst/>
          </a:prstGeom>
          <a:solidFill>
            <a:srgbClr val="F57F27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355EC-B106-411A-A51D-54B3C2C79795}"/>
              </a:ext>
            </a:extLst>
          </p:cNvPr>
          <p:cNvSpPr txBox="1"/>
          <p:nvPr/>
        </p:nvSpPr>
        <p:spPr>
          <a:xfrm>
            <a:off x="1196199" y="1302905"/>
            <a:ext cx="1521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/>
                <a:cs typeface="Segoe UI"/>
              </a:rPr>
              <a:t>Founded</a:t>
            </a:r>
          </a:p>
          <a:p>
            <a:r>
              <a:rPr lang="en-US" dirty="0">
                <a:latin typeface="Segoe UI"/>
                <a:cs typeface="Segoe UI"/>
              </a:rPr>
              <a:t>July 2011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88D4E-11A5-4839-BE07-88F710ECAAA6}"/>
              </a:ext>
            </a:extLst>
          </p:cNvPr>
          <p:cNvSpPr txBox="1"/>
          <p:nvPr/>
        </p:nvSpPr>
        <p:spPr>
          <a:xfrm>
            <a:off x="1196199" y="2163642"/>
            <a:ext cx="147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Segoe UI"/>
                <a:cs typeface="Segoe UI"/>
              </a:rPr>
              <a:t>610</a:t>
            </a:r>
            <a:r>
              <a:rPr lang="en-US">
                <a:latin typeface="Segoe UI"/>
                <a:cs typeface="Segoe UI"/>
              </a:rPr>
              <a:t> Bikes </a:t>
            </a:r>
          </a:p>
          <a:p>
            <a:r>
              <a:rPr lang="en-US" b="1">
                <a:latin typeface="Segoe UI"/>
                <a:cs typeface="Segoe UI"/>
              </a:rPr>
              <a:t>60</a:t>
            </a:r>
            <a:r>
              <a:rPr lang="en-US">
                <a:latin typeface="Segoe UI"/>
                <a:cs typeface="Segoe UI"/>
              </a:rPr>
              <a:t> Stations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EBCA9-68B8-48F5-A664-E80BFAC340B2}"/>
              </a:ext>
            </a:extLst>
          </p:cNvPr>
          <p:cNvSpPr txBox="1"/>
          <p:nvPr/>
        </p:nvSpPr>
        <p:spPr>
          <a:xfrm>
            <a:off x="3180685" y="2076740"/>
            <a:ext cx="1475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"/>
                <a:cs typeface="Segoe UI"/>
              </a:rPr>
              <a:t>Boston</a:t>
            </a:r>
          </a:p>
          <a:p>
            <a:r>
              <a:rPr lang="en-US">
                <a:latin typeface="Segoe UI"/>
                <a:cs typeface="Segoe UI"/>
              </a:rPr>
              <a:t>Cambridge</a:t>
            </a:r>
          </a:p>
          <a:p>
            <a:r>
              <a:rPr lang="en-US">
                <a:latin typeface="Segoe UI"/>
                <a:cs typeface="Segoe UI"/>
              </a:rPr>
              <a:t>Brookline</a:t>
            </a:r>
          </a:p>
          <a:p>
            <a:r>
              <a:rPr lang="en-US">
                <a:latin typeface="Segoe UI"/>
                <a:cs typeface="Segoe UI"/>
              </a:rPr>
              <a:t>Somerville</a:t>
            </a:r>
          </a:p>
          <a:p>
            <a:r>
              <a:rPr lang="en-US">
                <a:latin typeface="Segoe UI"/>
                <a:cs typeface="Segoe UI"/>
              </a:rPr>
              <a:t>Everett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D7A91F8-0F7B-4199-B7F7-3A464BE72F15}"/>
              </a:ext>
            </a:extLst>
          </p:cNvPr>
          <p:cNvSpPr/>
          <p:nvPr/>
        </p:nvSpPr>
        <p:spPr>
          <a:xfrm>
            <a:off x="3156120" y="1558071"/>
            <a:ext cx="1405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Segoe UI"/>
                <a:cs typeface="Segoe UI"/>
              </a:rPr>
              <a:t>Operates in:</a:t>
            </a:r>
          </a:p>
        </p:txBody>
      </p: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B8485BC8-25DD-4079-ABFE-C692DA652A06}"/>
              </a:ext>
            </a:extLst>
          </p:cNvPr>
          <p:cNvSpPr/>
          <p:nvPr/>
        </p:nvSpPr>
        <p:spPr>
          <a:xfrm>
            <a:off x="5389428" y="2025419"/>
            <a:ext cx="14860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Segoe UI"/>
                <a:ea typeface="+mn-lt"/>
                <a:cs typeface="Segoe UI"/>
              </a:rPr>
              <a:t>1,800</a:t>
            </a:r>
            <a:r>
              <a:rPr lang="en-US">
                <a:latin typeface="Segoe UI"/>
                <a:ea typeface="+mn-lt"/>
                <a:cs typeface="Segoe UI"/>
              </a:rPr>
              <a:t> bikes </a:t>
            </a:r>
          </a:p>
          <a:p>
            <a:r>
              <a:rPr lang="en-US" sz="2400" b="1">
                <a:latin typeface="Segoe UI"/>
                <a:ea typeface="+mn-lt"/>
                <a:cs typeface="Segoe UI"/>
              </a:rPr>
              <a:t>200</a:t>
            </a:r>
            <a:r>
              <a:rPr lang="en-US">
                <a:latin typeface="Segoe UI"/>
                <a:ea typeface="+mn-lt"/>
                <a:cs typeface="Segoe UI"/>
              </a:rPr>
              <a:t> stations 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4097" name="Rectangle 4096">
            <a:extLst>
              <a:ext uri="{FF2B5EF4-FFF2-40B4-BE49-F238E27FC236}">
                <a16:creationId xmlns:a16="http://schemas.microsoft.com/office/drawing/2014/main" id="{08946658-A253-4103-A54C-452BF18EDB74}"/>
              </a:ext>
            </a:extLst>
          </p:cNvPr>
          <p:cNvSpPr/>
          <p:nvPr/>
        </p:nvSpPr>
        <p:spPr>
          <a:xfrm>
            <a:off x="5396470" y="1563968"/>
            <a:ext cx="1479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Segoe UI"/>
                <a:cs typeface="Segoe UI"/>
              </a:rPr>
              <a:t>Actual Fleet:</a:t>
            </a:r>
          </a:p>
        </p:txBody>
      </p:sp>
      <p:sp>
        <p:nvSpPr>
          <p:cNvPr id="4101" name="Rectangle 4100">
            <a:extLst>
              <a:ext uri="{FF2B5EF4-FFF2-40B4-BE49-F238E27FC236}">
                <a16:creationId xmlns:a16="http://schemas.microsoft.com/office/drawing/2014/main" id="{169C003E-0013-49AF-B405-8AF3C785BC1D}"/>
              </a:ext>
            </a:extLst>
          </p:cNvPr>
          <p:cNvSpPr/>
          <p:nvPr/>
        </p:nvSpPr>
        <p:spPr>
          <a:xfrm>
            <a:off x="284545" y="3677210"/>
            <a:ext cx="11475455" cy="1458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92D8602-8746-459A-A0EC-22BD17686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75861" y="1624725"/>
            <a:ext cx="630400" cy="630398"/>
          </a:xfrm>
          <a:prstGeom prst="ellipse">
            <a:avLst/>
          </a:prstGeom>
          <a:solidFill>
            <a:srgbClr val="EB6B0B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4102" name="TextBox 4101">
            <a:extLst>
              <a:ext uri="{FF2B5EF4-FFF2-40B4-BE49-F238E27FC236}">
                <a16:creationId xmlns:a16="http://schemas.microsoft.com/office/drawing/2014/main" id="{E91599B5-AFB8-4EAA-BDCC-E839444D2140}"/>
              </a:ext>
            </a:extLst>
          </p:cNvPr>
          <p:cNvSpPr txBox="1"/>
          <p:nvPr/>
        </p:nvSpPr>
        <p:spPr>
          <a:xfrm>
            <a:off x="7483652" y="153632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egoe UI"/>
                <a:cs typeface="Segoe UI"/>
              </a:rPr>
              <a:t>Bought by:</a:t>
            </a:r>
          </a:p>
        </p:txBody>
      </p:sp>
      <p:sp>
        <p:nvSpPr>
          <p:cNvPr id="4103" name="Rectangle 4102">
            <a:extLst>
              <a:ext uri="{FF2B5EF4-FFF2-40B4-BE49-F238E27FC236}">
                <a16:creationId xmlns:a16="http://schemas.microsoft.com/office/drawing/2014/main" id="{694B3A79-8386-40DD-9958-39D4259A20BB}"/>
              </a:ext>
            </a:extLst>
          </p:cNvPr>
          <p:cNvSpPr/>
          <p:nvPr/>
        </p:nvSpPr>
        <p:spPr>
          <a:xfrm>
            <a:off x="7362110" y="2158857"/>
            <a:ext cx="167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Segoe UI"/>
                <a:cs typeface="Segoe UI"/>
              </a:rPr>
              <a:t>Lyft, </a:t>
            </a:r>
            <a:r>
              <a:rPr lang="en-US">
                <a:latin typeface="Segoe UI"/>
                <a:cs typeface="Segoe UI"/>
              </a:rPr>
              <a:t>July 2019</a:t>
            </a:r>
          </a:p>
        </p:txBody>
      </p:sp>
      <p:sp>
        <p:nvSpPr>
          <p:cNvPr id="4104" name="Rectangle 4103">
            <a:extLst>
              <a:ext uri="{FF2B5EF4-FFF2-40B4-BE49-F238E27FC236}">
                <a16:creationId xmlns:a16="http://schemas.microsoft.com/office/drawing/2014/main" id="{039C2E2E-8F7A-4974-A201-408A2D60C90D}"/>
              </a:ext>
            </a:extLst>
          </p:cNvPr>
          <p:cNvSpPr/>
          <p:nvPr/>
        </p:nvSpPr>
        <p:spPr>
          <a:xfrm>
            <a:off x="5329324" y="4485053"/>
            <a:ext cx="16141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latin typeface="Segoe UI"/>
                <a:cs typeface="Segoe UI"/>
              </a:rPr>
              <a:t>Improve Transportation </a:t>
            </a:r>
          </a:p>
          <a:p>
            <a:pPr algn="ctr"/>
            <a:r>
              <a:rPr lang="en-US" sz="1400" b="1">
                <a:latin typeface="Segoe UI"/>
                <a:cs typeface="Segoe UI"/>
              </a:rPr>
              <a:t>access</a:t>
            </a:r>
            <a:endParaRPr lang="en-US" sz="1400">
              <a:latin typeface="Segoe UI"/>
              <a:cs typeface="Segoe UI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64A8601-075C-43ED-9BBE-7E348F314121}"/>
              </a:ext>
            </a:extLst>
          </p:cNvPr>
          <p:cNvSpPr/>
          <p:nvPr/>
        </p:nvSpPr>
        <p:spPr>
          <a:xfrm>
            <a:off x="9306929" y="4478916"/>
            <a:ext cx="1522099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b="1">
                <a:latin typeface="Segoe UI"/>
                <a:cs typeface="Segoe UI"/>
              </a:rPr>
              <a:t>Improve </a:t>
            </a:r>
          </a:p>
          <a:p>
            <a:pPr algn="ctr"/>
            <a:r>
              <a:rPr lang="en-US" sz="1400" b="1">
                <a:latin typeface="Segoe UI"/>
                <a:cs typeface="Segoe UI"/>
              </a:rPr>
              <a:t>Transportation </a:t>
            </a:r>
          </a:p>
          <a:p>
            <a:pPr algn="ctr"/>
            <a:r>
              <a:rPr lang="en-US" sz="1400" b="1">
                <a:latin typeface="Segoe UI"/>
                <a:cs typeface="Segoe UI"/>
              </a:rPr>
              <a:t>Affordability</a:t>
            </a:r>
            <a:endParaRPr lang="en-US" sz="1400">
              <a:latin typeface="Segoe UI"/>
              <a:cs typeface="Segoe UI"/>
            </a:endParaRPr>
          </a:p>
        </p:txBody>
      </p:sp>
      <p:sp>
        <p:nvSpPr>
          <p:cNvPr id="4106" name="Rectangle 4105">
            <a:extLst>
              <a:ext uri="{FF2B5EF4-FFF2-40B4-BE49-F238E27FC236}">
                <a16:creationId xmlns:a16="http://schemas.microsoft.com/office/drawing/2014/main" id="{1D75A8A2-357E-4A12-A76B-6D9F52A0CB0B}"/>
              </a:ext>
            </a:extLst>
          </p:cNvPr>
          <p:cNvSpPr/>
          <p:nvPr/>
        </p:nvSpPr>
        <p:spPr>
          <a:xfrm>
            <a:off x="9644630" y="2932104"/>
            <a:ext cx="2179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Segoe UI"/>
                <a:cs typeface="Segoe UI"/>
              </a:rPr>
              <a:t>35 million trips</a:t>
            </a:r>
            <a:r>
              <a:rPr lang="en-US">
                <a:latin typeface="Segoe UI"/>
                <a:cs typeface="Segoe UI"/>
              </a:rPr>
              <a:t> </a:t>
            </a:r>
          </a:p>
          <a:p>
            <a:r>
              <a:rPr lang="en-US">
                <a:latin typeface="Segoe UI"/>
                <a:cs typeface="Segoe UI"/>
              </a:rPr>
              <a:t>taken in 2017 </a:t>
            </a: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B38A9257-0BA3-431E-959B-99CEE3881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993012"/>
              </p:ext>
            </p:extLst>
          </p:nvPr>
        </p:nvGraphicFramePr>
        <p:xfrm>
          <a:off x="339216" y="3697647"/>
          <a:ext cx="3680308" cy="243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Rectangle 8"/>
          <p:cNvSpPr/>
          <p:nvPr/>
        </p:nvSpPr>
        <p:spPr>
          <a:xfrm>
            <a:off x="1346990" y="4478916"/>
            <a:ext cx="1510029" cy="73866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en-US" sz="1400" b="1">
                <a:latin typeface="Segoe UI"/>
                <a:cs typeface="Segoe UI"/>
              </a:rPr>
              <a:t>Improve </a:t>
            </a:r>
          </a:p>
          <a:p>
            <a:pPr algn="ctr"/>
            <a:r>
              <a:rPr lang="en-US" sz="1400" b="1">
                <a:latin typeface="Segoe UI"/>
                <a:cs typeface="Segoe UI"/>
              </a:rPr>
              <a:t>Transportation  </a:t>
            </a:r>
          </a:p>
          <a:p>
            <a:pPr algn="ctr"/>
            <a:r>
              <a:rPr lang="en-US" sz="1400" b="1">
                <a:latin typeface="Segoe UI"/>
                <a:cs typeface="Segoe UI"/>
              </a:rPr>
              <a:t>Sustainability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3" grpId="0"/>
      <p:bldP spid="5" grpId="0"/>
      <p:bldP spid="7" grpId="0"/>
      <p:bldP spid="63" grpId="0"/>
      <p:bldP spid="4096" grpId="0"/>
      <p:bldP spid="4097" grpId="0"/>
      <p:bldP spid="70" grpId="0" animBg="1"/>
      <p:bldP spid="4102" grpId="0"/>
      <p:bldP spid="4103" grpId="0"/>
      <p:bldP spid="4104" grpId="0"/>
      <p:bldP spid="4105" grpId="0"/>
      <p:bldP spid="410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5751454-5D2D-484E-85C0-6D9CF74E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00" y="644312"/>
            <a:ext cx="8015207" cy="1057869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User types and gender distribution of user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959C4-A9C4-4DB3-AE2E-2F22C2B3EC2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11317C6-CE43-4C84-8ED0-4989E004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248" y="1720142"/>
            <a:ext cx="4831854" cy="4505010"/>
          </a:xfrm>
          <a:prstGeom prst="rect">
            <a:avLst/>
          </a:prstGeom>
          <a:noFill/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98505A8-297D-4763-820F-6108221DE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99" y="2556344"/>
            <a:ext cx="3932237" cy="371583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>
                <a:solidFill>
                  <a:schemeClr val="tx1"/>
                </a:solidFill>
                <a:latin typeface="Segoe UI"/>
                <a:cs typeface="Segoe UI"/>
              </a:rPr>
              <a:t>80% of their customers are subscribers</a:t>
            </a:r>
            <a:r>
              <a:rPr lang="en-US">
                <a:latin typeface="Segoe UI"/>
                <a:cs typeface="Segoe UI"/>
              </a:rPr>
              <a:t> </a:t>
            </a:r>
          </a:p>
        </p:txBody>
      </p:sp>
      <p:pic>
        <p:nvPicPr>
          <p:cNvPr id="9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2C1F841-D580-47F9-A304-5ACAFBF2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697" y="1849538"/>
            <a:ext cx="1624526" cy="45050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0908" y="2944765"/>
            <a:ext cx="521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600">
                <a:latin typeface="Segoe UI"/>
                <a:cs typeface="Segoe UI"/>
              </a:rPr>
              <a:t>Males make up most of their customers by over 65%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9992E5-1A2D-4D2D-B793-62578C6C92A3}"/>
              </a:ext>
            </a:extLst>
          </p:cNvPr>
          <p:cNvGrpSpPr/>
          <p:nvPr/>
        </p:nvGrpSpPr>
        <p:grpSpPr>
          <a:xfrm>
            <a:off x="9994185" y="6371351"/>
            <a:ext cx="1665110" cy="417712"/>
            <a:chOff x="9994185" y="6371351"/>
            <a:chExt cx="1665110" cy="4177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11A9A1E-5A36-4B36-829B-C465E9A7459E}"/>
                </a:ext>
              </a:extLst>
            </p:cNvPr>
            <p:cNvSpPr/>
            <p:nvPr/>
          </p:nvSpPr>
          <p:spPr>
            <a:xfrm>
              <a:off x="10415588" y="6371351"/>
              <a:ext cx="1085850" cy="4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4" descr="Image result for blue bike logo">
              <a:extLst>
                <a:ext uri="{FF2B5EF4-FFF2-40B4-BE49-F238E27FC236}">
                  <a16:creationId xmlns:a16="http://schemas.microsoft.com/office/drawing/2014/main" id="{4C7EB579-F335-4367-BB2A-821B41F7F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185" y="6454114"/>
              <a:ext cx="1665110" cy="32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558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Trips based on age group &amp; customer type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549755"/>
            <a:ext cx="5074384" cy="115205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Age groups between 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40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are the typical users of bike service.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7175" y="6350975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9382" y="2708652"/>
            <a:ext cx="5257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The non-subscribers showing 53.04% for age group between 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50-60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is due to the issue of missing values</a:t>
            </a: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2DC5351-41BC-415E-A756-4AF57755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631" y="1194877"/>
            <a:ext cx="6208833" cy="26218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B8A596D-C520-4832-A31D-02F78EC00110}"/>
              </a:ext>
            </a:extLst>
          </p:cNvPr>
          <p:cNvGrpSpPr/>
          <p:nvPr/>
        </p:nvGrpSpPr>
        <p:grpSpPr>
          <a:xfrm>
            <a:off x="9994185" y="6371351"/>
            <a:ext cx="1665110" cy="417712"/>
            <a:chOff x="9994185" y="6371351"/>
            <a:chExt cx="1665110" cy="41771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DB70D1-5914-454F-90F3-AE61F44B02F8}"/>
                </a:ext>
              </a:extLst>
            </p:cNvPr>
            <p:cNvSpPr/>
            <p:nvPr/>
          </p:nvSpPr>
          <p:spPr>
            <a:xfrm>
              <a:off x="10415588" y="6371351"/>
              <a:ext cx="1085850" cy="4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4" descr="Image result for blue bike logo">
              <a:extLst>
                <a:ext uri="{FF2B5EF4-FFF2-40B4-BE49-F238E27FC236}">
                  <a16:creationId xmlns:a16="http://schemas.microsoft.com/office/drawing/2014/main" id="{670FCD3D-9B6C-4D24-9B0D-78077BE4C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185" y="6454114"/>
              <a:ext cx="1665110" cy="32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725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7175" y="6350975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D58B8A-7FB0-4BA0-B617-F926C2181B52}"/>
              </a:ext>
            </a:extLst>
          </p:cNvPr>
          <p:cNvSpPr>
            <a:spLocks noGrp="1"/>
          </p:cNvSpPr>
          <p:nvPr/>
        </p:nvSpPr>
        <p:spPr>
          <a:xfrm>
            <a:off x="755058" y="368925"/>
            <a:ext cx="6459887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B0F0"/>
                </a:solidFill>
              </a:rPr>
              <a:t>Trips based on Birth year &amp; user type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3ABB37-D2D4-41C4-A9BD-31311AEABE05}"/>
              </a:ext>
            </a:extLst>
          </p:cNvPr>
          <p:cNvSpPr txBox="1">
            <a:spLocks/>
          </p:cNvSpPr>
          <p:nvPr/>
        </p:nvSpPr>
        <p:spPr>
          <a:xfrm>
            <a:off x="548981" y="1670914"/>
            <a:ext cx="4457128" cy="74574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Segoe UI"/>
                <a:cs typeface="Segoe UI"/>
              </a:rPr>
              <a:t>The significant </a:t>
            </a:r>
            <a:r>
              <a:rPr lang="en-US" sz="1600" b="1">
                <a:latin typeface="Segoe UI"/>
                <a:cs typeface="Segoe UI"/>
              </a:rPr>
              <a:t>spike of customers born on 1969 </a:t>
            </a:r>
            <a:r>
              <a:rPr lang="en-US" sz="1600">
                <a:latin typeface="Segoe UI"/>
                <a:cs typeface="Segoe UI"/>
              </a:rPr>
              <a:t>is due to the missing values in sign up forms 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8981" y="4366892"/>
            <a:ext cx="4457128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>
                <a:latin typeface="Segoe UI"/>
                <a:cs typeface="Segoe UI"/>
              </a:rPr>
              <a:t>Age distribution</a:t>
            </a:r>
            <a:r>
              <a:rPr lang="en-US" sz="1600">
                <a:latin typeface="Segoe UI"/>
                <a:cs typeface="Segoe UI"/>
              </a:rPr>
              <a:t> seems to be </a:t>
            </a:r>
            <a:r>
              <a:rPr lang="en-US" sz="1600" b="1">
                <a:latin typeface="Segoe UI"/>
                <a:cs typeface="Segoe UI"/>
              </a:rPr>
              <a:t>similar</a:t>
            </a:r>
            <a:r>
              <a:rPr lang="en-US" sz="1600">
                <a:latin typeface="Segoe UI"/>
                <a:cs typeface="Segoe UI"/>
              </a:rPr>
              <a:t> across customer types</a:t>
            </a:r>
            <a:endParaRPr lang="en-US" sz="1600" b="1">
              <a:solidFill>
                <a:srgbClr val="C00000"/>
              </a:solidFill>
              <a:highlight>
                <a:srgbClr val="FFFF00"/>
              </a:highlight>
              <a:latin typeface="Segoe UI"/>
              <a:cs typeface="Segoe UI"/>
            </a:endParaRPr>
          </a:p>
        </p:txBody>
      </p:sp>
      <p:pic>
        <p:nvPicPr>
          <p:cNvPr id="2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A0E888D-8097-43B3-B2A8-B49C7873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2" y="1050600"/>
            <a:ext cx="6615545" cy="53040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4A3EAF1-4DF7-4249-8BE5-6EC8F0D27AEA}"/>
              </a:ext>
            </a:extLst>
          </p:cNvPr>
          <p:cNvGrpSpPr/>
          <p:nvPr/>
        </p:nvGrpSpPr>
        <p:grpSpPr>
          <a:xfrm>
            <a:off x="9994185" y="6371351"/>
            <a:ext cx="1665110" cy="417712"/>
            <a:chOff x="9994185" y="6371351"/>
            <a:chExt cx="1665110" cy="41771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EB7B76-5CBA-4481-85D8-1635FE067402}"/>
                </a:ext>
              </a:extLst>
            </p:cNvPr>
            <p:cNvSpPr/>
            <p:nvPr/>
          </p:nvSpPr>
          <p:spPr>
            <a:xfrm>
              <a:off x="10415588" y="6371351"/>
              <a:ext cx="1085850" cy="4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4" descr="Image result for blue bike logo">
              <a:extLst>
                <a:ext uri="{FF2B5EF4-FFF2-40B4-BE49-F238E27FC236}">
                  <a16:creationId xmlns:a16="http://schemas.microsoft.com/office/drawing/2014/main" id="{6E1102E5-163B-4AEC-AC38-54F8C35BCF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185" y="6454114"/>
              <a:ext cx="1665110" cy="32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412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Trips based on duration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1" y="1190140"/>
            <a:ext cx="3868537" cy="3600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% of number of trips based on 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duration of the trip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 (in buckets of 10 min)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77EE6-1FFE-415E-A926-F6E32C12BE2C}"/>
              </a:ext>
            </a:extLst>
          </p:cNvPr>
          <p:cNvSpPr txBox="1">
            <a:spLocks/>
          </p:cNvSpPr>
          <p:nvPr/>
        </p:nvSpPr>
        <p:spPr>
          <a:xfrm>
            <a:off x="432000" y="3285789"/>
            <a:ext cx="4736537" cy="88299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B0F0"/>
                </a:solidFill>
              </a:rPr>
              <a:t>Trips based on Distance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3577"/>
            <a:ext cx="4961050" cy="5928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000" y="4205708"/>
            <a:ext cx="49610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% of number of trips based on 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 (in buckets of 1 km)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001" y="2425550"/>
            <a:ext cx="4961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 42.76%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of the trips 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0-10 min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which represents the major number of trips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2000" y="5353169"/>
            <a:ext cx="4961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49.31%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of trips last less then 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1 km,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followed by trips that are 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1-2 km 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long, 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34.66%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F13E27-43FD-4498-BE15-46571C07E10F}"/>
              </a:ext>
            </a:extLst>
          </p:cNvPr>
          <p:cNvGrpSpPr/>
          <p:nvPr/>
        </p:nvGrpSpPr>
        <p:grpSpPr>
          <a:xfrm>
            <a:off x="9994185" y="6371351"/>
            <a:ext cx="1665110" cy="417712"/>
            <a:chOff x="9994185" y="6371351"/>
            <a:chExt cx="1665110" cy="4177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629B8F-AFBC-4276-8859-560F8F3FC34E}"/>
                </a:ext>
              </a:extLst>
            </p:cNvPr>
            <p:cNvSpPr/>
            <p:nvPr/>
          </p:nvSpPr>
          <p:spPr>
            <a:xfrm>
              <a:off x="10415588" y="6371351"/>
              <a:ext cx="1085850" cy="4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4" descr="Image result for blue bike logo">
              <a:extLst>
                <a:ext uri="{FF2B5EF4-FFF2-40B4-BE49-F238E27FC236}">
                  <a16:creationId xmlns:a16="http://schemas.microsoft.com/office/drawing/2014/main" id="{350B9F81-9F2D-4F50-8093-754BCD93A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185" y="6454114"/>
              <a:ext cx="1665110" cy="32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AB7AAE3-10B8-4940-95A3-B077B80C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4190829" cy="1411276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Trip durations by user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28DA0-1EFB-4419-A7FE-372C5C682D8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805F51A-986D-42F9-A24E-0174FE581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399805"/>
            <a:ext cx="3932237" cy="7518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Segoe UI"/>
                <a:cs typeface="Segoe UI"/>
              </a:rPr>
              <a:t>Nonsubscribers use the bikes services for longer minutes than the subscribers</a:t>
            </a:r>
            <a:endParaRPr lang="en-US"/>
          </a:p>
        </p:txBody>
      </p:sp>
      <p:pic>
        <p:nvPicPr>
          <p:cNvPr id="2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0504DAFE-CEAF-4346-9DA8-8B6F343D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284" y="204201"/>
            <a:ext cx="7686753" cy="545458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B22CAD-FC57-4814-8D9D-C48373A24229}"/>
              </a:ext>
            </a:extLst>
          </p:cNvPr>
          <p:cNvGrpSpPr/>
          <p:nvPr/>
        </p:nvGrpSpPr>
        <p:grpSpPr>
          <a:xfrm>
            <a:off x="9994185" y="6371351"/>
            <a:ext cx="1665110" cy="417712"/>
            <a:chOff x="9994185" y="6371351"/>
            <a:chExt cx="1665110" cy="4177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710314-4B22-4017-B790-489F70A31FA7}"/>
                </a:ext>
              </a:extLst>
            </p:cNvPr>
            <p:cNvSpPr/>
            <p:nvPr/>
          </p:nvSpPr>
          <p:spPr>
            <a:xfrm>
              <a:off x="10415588" y="6371351"/>
              <a:ext cx="1085850" cy="417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4" descr="Image result for blue bike logo">
              <a:extLst>
                <a:ext uri="{FF2B5EF4-FFF2-40B4-BE49-F238E27FC236}">
                  <a16:creationId xmlns:a16="http://schemas.microsoft.com/office/drawing/2014/main" id="{03F68B0C-E92B-4F0F-879B-156B3A72A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185" y="6454114"/>
              <a:ext cx="1665110" cy="32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74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0FAA3EC6C85649A2DC73C0EBB14BE9" ma:contentTypeVersion="6" ma:contentTypeDescription="Create a new document." ma:contentTypeScope="" ma:versionID="60ccafa2fae2b4e5669aab1935435937">
  <xsd:schema xmlns:xsd="http://www.w3.org/2001/XMLSchema" xmlns:xs="http://www.w3.org/2001/XMLSchema" xmlns:p="http://schemas.microsoft.com/office/2006/metadata/properties" xmlns:ns2="e8a8ac32-c473-4263-b264-3183720262db" xmlns:ns3="ffd63f66-fdd7-419d-960b-9a3d7ea3a038" targetNamespace="http://schemas.microsoft.com/office/2006/metadata/properties" ma:root="true" ma:fieldsID="6d2f89daa0c3b435e1dc1df5457ccdbe" ns2:_="" ns3:_="">
    <xsd:import namespace="e8a8ac32-c473-4263-b264-3183720262db"/>
    <xsd:import namespace="ffd63f66-fdd7-419d-960b-9a3d7ea3a0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a8ac32-c473-4263-b264-3183720262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63f66-fdd7-419d-960b-9a3d7ea3a03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1D0C1D-E87F-4DAE-8607-3668B1E3AF6A}">
  <ds:schemaRefs>
    <ds:schemaRef ds:uri="ffd63f66-fdd7-419d-960b-9a3d7ea3a038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8a8ac32-c473-4263-b264-3183720262d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C4211D-87A9-4640-86DC-B0F9D6B63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a8ac32-c473-4263-b264-3183720262db"/>
    <ds:schemaRef ds:uri="ffd63f66-fdd7-419d-960b-9a3d7ea3a0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7CB9EC-C5B1-46EE-A17E-793F63537B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348</Words>
  <Application>Microsoft Office PowerPoint</Application>
  <PresentationFormat>Widescreen</PresentationFormat>
  <Paragraphs>89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1_Office Theme</vt:lpstr>
      <vt:lpstr>2_Office Theme</vt:lpstr>
      <vt:lpstr>PowerPoint Presentation</vt:lpstr>
      <vt:lpstr>Presentation Agenda</vt:lpstr>
      <vt:lpstr>Objective of Analysis</vt:lpstr>
      <vt:lpstr>Company Overview</vt:lpstr>
      <vt:lpstr>User types and gender distribution of user types</vt:lpstr>
      <vt:lpstr>Trips based on age group &amp; customer type  </vt:lpstr>
      <vt:lpstr>PowerPoint Presentation</vt:lpstr>
      <vt:lpstr>Trips based on duration</vt:lpstr>
      <vt:lpstr>Trip durations by user types</vt:lpstr>
      <vt:lpstr>Nonsubscribers</vt:lpstr>
      <vt:lpstr>Subscribers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 Minocha</dc:creator>
  <cp:lastModifiedBy>Gezim Laze</cp:lastModifiedBy>
  <cp:revision>28</cp:revision>
  <dcterms:created xsi:type="dcterms:W3CDTF">2019-12-03T13:58:17Z</dcterms:created>
  <dcterms:modified xsi:type="dcterms:W3CDTF">2019-12-09T03:33:45Z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0x010100B80FAA3EC6C85649A2DC73C0EBB14BE9</vt:lpwstr>
  </property>
</Properties>
</file>